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8" r:id="rId6"/>
    <p:sldId id="257" r:id="rId7"/>
    <p:sldId id="279" r:id="rId8"/>
    <p:sldId id="276" r:id="rId9"/>
    <p:sldId id="259" r:id="rId10"/>
    <p:sldId id="261" r:id="rId11"/>
    <p:sldId id="260" r:id="rId12"/>
    <p:sldId id="262" r:id="rId13"/>
    <p:sldId id="268" r:id="rId14"/>
    <p:sldId id="263" r:id="rId15"/>
    <p:sldId id="265" r:id="rId16"/>
    <p:sldId id="266" r:id="rId17"/>
    <p:sldId id="269" r:id="rId18"/>
    <p:sldId id="280" r:id="rId19"/>
    <p:sldId id="275" r:id="rId20"/>
    <p:sldId id="270" r:id="rId21"/>
    <p:sldId id="271" r:id="rId22"/>
    <p:sldId id="274" r:id="rId23"/>
    <p:sldId id="278" r:id="rId24"/>
    <p:sldId id="272" r:id="rId25"/>
    <p:sldId id="281"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98" autoAdjust="0"/>
  </p:normalViewPr>
  <p:slideViewPr>
    <p:cSldViewPr>
      <p:cViewPr varScale="1">
        <p:scale>
          <a:sx n="100" d="100"/>
          <a:sy n="100" d="100"/>
        </p:scale>
        <p:origin x="1836"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9.xml"/><Relationship Id="rId3" Type="http://schemas.openxmlformats.org/officeDocument/2006/relationships/slide" Target="../slides/slide12.xml"/><Relationship Id="rId7" Type="http://schemas.openxmlformats.org/officeDocument/2006/relationships/slide" Target="../slides/slide9.xml"/><Relationship Id="rId12" Type="http://schemas.openxmlformats.org/officeDocument/2006/relationships/slide" Target="../slides/slide18.xml"/><Relationship Id="rId2" Type="http://schemas.openxmlformats.org/officeDocument/2006/relationships/slide" Target="../slides/slide11.xml"/><Relationship Id="rId1" Type="http://schemas.openxmlformats.org/officeDocument/2006/relationships/slide" Target="../slides/slide6.xml"/><Relationship Id="rId6" Type="http://schemas.openxmlformats.org/officeDocument/2006/relationships/slide" Target="../slides/slide8.xml"/><Relationship Id="rId11" Type="http://schemas.openxmlformats.org/officeDocument/2006/relationships/slide" Target="../slides/slide17.xml"/><Relationship Id="rId5" Type="http://schemas.openxmlformats.org/officeDocument/2006/relationships/slide" Target="../slides/slide7.xml"/><Relationship Id="rId10" Type="http://schemas.openxmlformats.org/officeDocument/2006/relationships/slide" Target="../slides/slide16.xml"/><Relationship Id="rId4" Type="http://schemas.openxmlformats.org/officeDocument/2006/relationships/slide" Target="../slides/slide13.xml"/><Relationship Id="rId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AA3C5-7FC9-42FA-9B41-0CDD21411403}"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9F6E9A16-B1DD-445B-874B-E89A6CEEA420}">
      <dgm:prSet phldrT="[Text]"/>
      <dgm:spPr/>
      <dgm:t>
        <a:bodyPr/>
        <a:lstStyle/>
        <a:p>
          <a:r>
            <a:rPr lang="en-CA" dirty="0">
              <a:hlinkClick xmlns:r="http://schemas.openxmlformats.org/officeDocument/2006/relationships" r:id="rId1" action="ppaction://hlinksldjump"/>
            </a:rPr>
            <a:t>6</a:t>
          </a:r>
          <a:endParaRPr lang="en-US" dirty="0"/>
        </a:p>
      </dgm:t>
    </dgm:pt>
    <dgm:pt modelId="{97F0A418-B662-40C7-B36C-3910D694206A}" type="parTrans" cxnId="{2BD6D02E-ECA8-4354-920A-501A7ACB4EEA}">
      <dgm:prSet/>
      <dgm:spPr/>
      <dgm:t>
        <a:bodyPr/>
        <a:lstStyle/>
        <a:p>
          <a:endParaRPr lang="en-US"/>
        </a:p>
      </dgm:t>
    </dgm:pt>
    <dgm:pt modelId="{8B4CA792-BBC2-4385-9405-C16EDE144C7F}" type="sibTrans" cxnId="{2BD6D02E-ECA8-4354-920A-501A7ACB4EEA}">
      <dgm:prSet/>
      <dgm:spPr/>
      <dgm:t>
        <a:bodyPr/>
        <a:lstStyle/>
        <a:p>
          <a:endParaRPr lang="en-US"/>
        </a:p>
      </dgm:t>
    </dgm:pt>
    <dgm:pt modelId="{0501D42D-9193-4D72-939F-CB0E9DF5479C}">
      <dgm:prSet phldrT="[Text]"/>
      <dgm:spPr/>
      <dgm:t>
        <a:bodyPr/>
        <a:lstStyle/>
        <a:p>
          <a:r>
            <a:rPr lang="en-CA" dirty="0">
              <a:hlinkClick xmlns:r="http://schemas.openxmlformats.org/officeDocument/2006/relationships" r:id="rId2" action="ppaction://hlinksldjump"/>
            </a:rPr>
            <a:t>11</a:t>
          </a:r>
          <a:endParaRPr lang="en-US" dirty="0"/>
        </a:p>
      </dgm:t>
    </dgm:pt>
    <dgm:pt modelId="{2B78DD16-F3B3-41DF-A775-E0BE371403AB}" type="parTrans" cxnId="{18BA915E-6375-4C0D-BB12-5B84F3A66E2D}">
      <dgm:prSet/>
      <dgm:spPr/>
      <dgm:t>
        <a:bodyPr/>
        <a:lstStyle/>
        <a:p>
          <a:endParaRPr lang="en-US"/>
        </a:p>
      </dgm:t>
    </dgm:pt>
    <dgm:pt modelId="{29E05AB0-B1A0-4EEA-BB71-1A8BECCD2F21}" type="sibTrans" cxnId="{18BA915E-6375-4C0D-BB12-5B84F3A66E2D}">
      <dgm:prSet/>
      <dgm:spPr/>
      <dgm:t>
        <a:bodyPr/>
        <a:lstStyle/>
        <a:p>
          <a:endParaRPr lang="en-US"/>
        </a:p>
      </dgm:t>
    </dgm:pt>
    <dgm:pt modelId="{8977D2F7-57D5-4F4D-9A74-58C5EBBEF7BF}">
      <dgm:prSet phldrT="[Text]"/>
      <dgm:spPr/>
      <dgm:t>
        <a:bodyPr/>
        <a:lstStyle/>
        <a:p>
          <a:r>
            <a:rPr lang="en-CA" dirty="0">
              <a:hlinkClick xmlns:r="http://schemas.openxmlformats.org/officeDocument/2006/relationships" r:id="rId3" action="ppaction://hlinksldjump"/>
            </a:rPr>
            <a:t>12</a:t>
          </a:r>
          <a:endParaRPr lang="en-US" dirty="0"/>
        </a:p>
      </dgm:t>
    </dgm:pt>
    <dgm:pt modelId="{F7A08CA3-AB2B-42E0-BCD5-E7526D9EDAAD}" type="parTrans" cxnId="{8C263FAD-8A16-41AB-BE4C-AB3F4E7E330B}">
      <dgm:prSet/>
      <dgm:spPr/>
      <dgm:t>
        <a:bodyPr/>
        <a:lstStyle/>
        <a:p>
          <a:endParaRPr lang="en-US"/>
        </a:p>
      </dgm:t>
    </dgm:pt>
    <dgm:pt modelId="{6FCC719B-C641-4C8F-99F5-2497EE413E81}" type="sibTrans" cxnId="{8C263FAD-8A16-41AB-BE4C-AB3F4E7E330B}">
      <dgm:prSet/>
      <dgm:spPr/>
      <dgm:t>
        <a:bodyPr/>
        <a:lstStyle/>
        <a:p>
          <a:endParaRPr lang="en-US"/>
        </a:p>
      </dgm:t>
    </dgm:pt>
    <dgm:pt modelId="{336F050F-D005-4534-B967-BA48B186492B}">
      <dgm:prSet phldrT="[Text]"/>
      <dgm:spPr/>
      <dgm:t>
        <a:bodyPr/>
        <a:lstStyle/>
        <a:p>
          <a:r>
            <a:rPr lang="en-CA" dirty="0">
              <a:hlinkClick xmlns:r="http://schemas.openxmlformats.org/officeDocument/2006/relationships" r:id="rId3" action="ppaction://hlinksldjump"/>
            </a:rPr>
            <a:t>13</a:t>
          </a:r>
          <a:endParaRPr lang="en-US" dirty="0"/>
        </a:p>
      </dgm:t>
    </dgm:pt>
    <dgm:pt modelId="{B9925780-6381-44EA-830E-388749FB3DC9}" type="parTrans" cxnId="{AAD0FECD-D8B4-433D-ACD9-886A908AEC7A}">
      <dgm:prSet/>
      <dgm:spPr/>
      <dgm:t>
        <a:bodyPr/>
        <a:lstStyle/>
        <a:p>
          <a:endParaRPr lang="en-US"/>
        </a:p>
      </dgm:t>
    </dgm:pt>
    <dgm:pt modelId="{D8422EE1-04C1-47F8-8FD7-2C837B38FA29}" type="sibTrans" cxnId="{AAD0FECD-D8B4-433D-ACD9-886A908AEC7A}">
      <dgm:prSet/>
      <dgm:spPr/>
      <dgm:t>
        <a:bodyPr/>
        <a:lstStyle/>
        <a:p>
          <a:endParaRPr lang="en-US"/>
        </a:p>
      </dgm:t>
    </dgm:pt>
    <dgm:pt modelId="{CF1C08BE-338C-40C7-B078-415DFABFCA35}">
      <dgm:prSet phldrT="[Text]"/>
      <dgm:spPr/>
      <dgm:t>
        <a:bodyPr/>
        <a:lstStyle/>
        <a:p>
          <a:r>
            <a:rPr lang="en-CA" dirty="0">
              <a:hlinkClick xmlns:r="http://schemas.openxmlformats.org/officeDocument/2006/relationships" r:id="rId4" action="ppaction://hlinksldjump"/>
            </a:rPr>
            <a:t>14</a:t>
          </a:r>
          <a:endParaRPr lang="en-US" dirty="0"/>
        </a:p>
      </dgm:t>
    </dgm:pt>
    <dgm:pt modelId="{B5C7D5CD-9EDA-40FF-AB87-9D700BAAAAE8}" type="parTrans" cxnId="{90A6CA80-DB8A-4E63-8F78-454796F16DD7}">
      <dgm:prSet/>
      <dgm:spPr/>
      <dgm:t>
        <a:bodyPr/>
        <a:lstStyle/>
        <a:p>
          <a:endParaRPr lang="en-US"/>
        </a:p>
      </dgm:t>
    </dgm:pt>
    <dgm:pt modelId="{372FB212-71F5-4B42-B326-D65F64978FAE}" type="sibTrans" cxnId="{90A6CA80-DB8A-4E63-8F78-454796F16DD7}">
      <dgm:prSet/>
      <dgm:spPr/>
      <dgm:t>
        <a:bodyPr/>
        <a:lstStyle/>
        <a:p>
          <a:endParaRPr lang="en-US"/>
        </a:p>
      </dgm:t>
    </dgm:pt>
    <dgm:pt modelId="{7A43EE84-80C8-4570-8240-0E5A0E1F5F89}">
      <dgm:prSet/>
      <dgm:spPr/>
      <dgm:t>
        <a:bodyPr/>
        <a:lstStyle/>
        <a:p>
          <a:r>
            <a:rPr lang="en-CA" dirty="0">
              <a:hlinkClick xmlns:r="http://schemas.openxmlformats.org/officeDocument/2006/relationships" r:id="rId5" action="ppaction://hlinksldjump"/>
            </a:rPr>
            <a:t>7</a:t>
          </a:r>
          <a:endParaRPr lang="en-US" dirty="0"/>
        </a:p>
      </dgm:t>
    </dgm:pt>
    <dgm:pt modelId="{9354322E-EFC5-44D2-B272-2FE5F9F7A31D}" type="parTrans" cxnId="{8FF69D45-AB64-4B9F-9548-7FACCA78574F}">
      <dgm:prSet/>
      <dgm:spPr/>
      <dgm:t>
        <a:bodyPr/>
        <a:lstStyle/>
        <a:p>
          <a:endParaRPr lang="en-US"/>
        </a:p>
      </dgm:t>
    </dgm:pt>
    <dgm:pt modelId="{81748913-D4A7-451C-ADA8-C9555AC2D830}" type="sibTrans" cxnId="{8FF69D45-AB64-4B9F-9548-7FACCA78574F}">
      <dgm:prSet/>
      <dgm:spPr/>
      <dgm:t>
        <a:bodyPr/>
        <a:lstStyle/>
        <a:p>
          <a:endParaRPr lang="en-US"/>
        </a:p>
      </dgm:t>
    </dgm:pt>
    <dgm:pt modelId="{E9A0DD36-3011-421B-99BB-61BF49CABC89}">
      <dgm:prSet/>
      <dgm:spPr/>
      <dgm:t>
        <a:bodyPr/>
        <a:lstStyle/>
        <a:p>
          <a:r>
            <a:rPr lang="en-CA" dirty="0">
              <a:hlinkClick xmlns:r="http://schemas.openxmlformats.org/officeDocument/2006/relationships" r:id="rId6" action="ppaction://hlinksldjump"/>
            </a:rPr>
            <a:t>8</a:t>
          </a:r>
          <a:endParaRPr lang="en-US" dirty="0"/>
        </a:p>
      </dgm:t>
    </dgm:pt>
    <dgm:pt modelId="{5A088881-73AD-410D-808D-A79B041462B7}" type="parTrans" cxnId="{B60EBDA1-7121-4D85-ACD3-8DC3828318E0}">
      <dgm:prSet/>
      <dgm:spPr/>
      <dgm:t>
        <a:bodyPr/>
        <a:lstStyle/>
        <a:p>
          <a:endParaRPr lang="en-US"/>
        </a:p>
      </dgm:t>
    </dgm:pt>
    <dgm:pt modelId="{7C96AE70-EF1B-4D69-9AE3-DFF8D7B33C24}" type="sibTrans" cxnId="{B60EBDA1-7121-4D85-ACD3-8DC3828318E0}">
      <dgm:prSet/>
      <dgm:spPr/>
      <dgm:t>
        <a:bodyPr/>
        <a:lstStyle/>
        <a:p>
          <a:endParaRPr lang="en-US"/>
        </a:p>
      </dgm:t>
    </dgm:pt>
    <dgm:pt modelId="{76A3C422-E9BF-48B1-8DD4-613C4C23CFCA}">
      <dgm:prSet/>
      <dgm:spPr/>
      <dgm:t>
        <a:bodyPr/>
        <a:lstStyle/>
        <a:p>
          <a:r>
            <a:rPr lang="en-CA" dirty="0">
              <a:hlinkClick xmlns:r="http://schemas.openxmlformats.org/officeDocument/2006/relationships" r:id="rId7" action="ppaction://hlinksldjump"/>
            </a:rPr>
            <a:t>9</a:t>
          </a:r>
          <a:endParaRPr lang="en-US" dirty="0"/>
        </a:p>
      </dgm:t>
    </dgm:pt>
    <dgm:pt modelId="{DE31E5AE-2B59-4EF0-9B56-58E4DD3A414B}" type="parTrans" cxnId="{3156BB91-B561-47E1-9A61-A345D7344B4E}">
      <dgm:prSet/>
      <dgm:spPr/>
      <dgm:t>
        <a:bodyPr/>
        <a:lstStyle/>
        <a:p>
          <a:endParaRPr lang="en-US"/>
        </a:p>
      </dgm:t>
    </dgm:pt>
    <dgm:pt modelId="{CAFD92CB-67B0-461F-A6A9-00ADD879F71F}" type="sibTrans" cxnId="{3156BB91-B561-47E1-9A61-A345D7344B4E}">
      <dgm:prSet/>
      <dgm:spPr/>
      <dgm:t>
        <a:bodyPr/>
        <a:lstStyle/>
        <a:p>
          <a:endParaRPr lang="en-US"/>
        </a:p>
      </dgm:t>
    </dgm:pt>
    <dgm:pt modelId="{DE8D48A7-417E-4C1E-A090-40C8298EDC29}">
      <dgm:prSet/>
      <dgm:spPr/>
      <dgm:t>
        <a:bodyPr/>
        <a:lstStyle/>
        <a:p>
          <a:r>
            <a:rPr lang="en-CA" dirty="0">
              <a:hlinkClick xmlns:r="http://schemas.openxmlformats.org/officeDocument/2006/relationships" r:id="rId8" action="ppaction://hlinksldjump"/>
            </a:rPr>
            <a:t>10</a:t>
          </a:r>
          <a:endParaRPr lang="en-US" dirty="0"/>
        </a:p>
      </dgm:t>
    </dgm:pt>
    <dgm:pt modelId="{3F174553-B514-4922-A1C2-5CCD55C6A478}" type="parTrans" cxnId="{32F3F62D-9E8E-43C7-AEAE-A8B13F03E915}">
      <dgm:prSet/>
      <dgm:spPr/>
      <dgm:t>
        <a:bodyPr/>
        <a:lstStyle/>
        <a:p>
          <a:endParaRPr lang="en-US"/>
        </a:p>
      </dgm:t>
    </dgm:pt>
    <dgm:pt modelId="{9E0E53CC-3880-4183-977C-EEE4152B1DDB}" type="sibTrans" cxnId="{32F3F62D-9E8E-43C7-AEAE-A8B13F03E915}">
      <dgm:prSet/>
      <dgm:spPr/>
      <dgm:t>
        <a:bodyPr/>
        <a:lstStyle/>
        <a:p>
          <a:endParaRPr lang="en-US"/>
        </a:p>
      </dgm:t>
    </dgm:pt>
    <dgm:pt modelId="{8BE71E33-28D0-4973-A45D-219F8A36F0E8}">
      <dgm:prSet/>
      <dgm:spPr/>
      <dgm:t>
        <a:bodyPr/>
        <a:lstStyle/>
        <a:p>
          <a:r>
            <a:rPr lang="en-CA" dirty="0">
              <a:hlinkClick xmlns:r="http://schemas.openxmlformats.org/officeDocument/2006/relationships" r:id="rId9" action="ppaction://hlinksldjump"/>
            </a:rPr>
            <a:t>15/16</a:t>
          </a:r>
          <a:endParaRPr lang="en-US" dirty="0"/>
        </a:p>
      </dgm:t>
    </dgm:pt>
    <dgm:pt modelId="{CF4A3753-EADF-45C3-BCAF-5E4672789D38}" type="parTrans" cxnId="{EB09CC75-02DB-4DE4-A9C9-B7DF97A6A5C5}">
      <dgm:prSet/>
      <dgm:spPr/>
      <dgm:t>
        <a:bodyPr/>
        <a:lstStyle/>
        <a:p>
          <a:endParaRPr lang="en-US"/>
        </a:p>
      </dgm:t>
    </dgm:pt>
    <dgm:pt modelId="{F182899A-DD9C-49E8-954A-5342808F83B6}" type="sibTrans" cxnId="{EB09CC75-02DB-4DE4-A9C9-B7DF97A6A5C5}">
      <dgm:prSet/>
      <dgm:spPr/>
      <dgm:t>
        <a:bodyPr/>
        <a:lstStyle/>
        <a:p>
          <a:endParaRPr lang="en-US"/>
        </a:p>
      </dgm:t>
    </dgm:pt>
    <dgm:pt modelId="{7BD7FCA2-7CF6-43D7-8C58-75C57E0A1AEF}">
      <dgm:prSet/>
      <dgm:spPr/>
      <dgm:t>
        <a:bodyPr/>
        <a:lstStyle/>
        <a:p>
          <a:r>
            <a:rPr lang="en-CA" dirty="0">
              <a:hlinkClick xmlns:r="http://schemas.openxmlformats.org/officeDocument/2006/relationships" r:id="rId10" action="ppaction://hlinksldjump"/>
            </a:rPr>
            <a:t>17</a:t>
          </a:r>
          <a:endParaRPr lang="en-US" dirty="0"/>
        </a:p>
      </dgm:t>
    </dgm:pt>
    <dgm:pt modelId="{F7C13533-57E4-440B-87BD-4C43A8235BE1}" type="parTrans" cxnId="{4A3D7D59-24CD-4CEE-9CB4-3A00BBF9424C}">
      <dgm:prSet/>
      <dgm:spPr/>
      <dgm:t>
        <a:bodyPr/>
        <a:lstStyle/>
        <a:p>
          <a:endParaRPr lang="en-US"/>
        </a:p>
      </dgm:t>
    </dgm:pt>
    <dgm:pt modelId="{5A51B557-96DB-4723-8942-4E062A218AA0}" type="sibTrans" cxnId="{4A3D7D59-24CD-4CEE-9CB4-3A00BBF9424C}">
      <dgm:prSet/>
      <dgm:spPr/>
      <dgm:t>
        <a:bodyPr/>
        <a:lstStyle/>
        <a:p>
          <a:endParaRPr lang="en-US"/>
        </a:p>
      </dgm:t>
    </dgm:pt>
    <dgm:pt modelId="{59F68CA9-BA80-4E4B-BC70-1C865E9FD6E2}">
      <dgm:prSet/>
      <dgm:spPr/>
      <dgm:t>
        <a:bodyPr/>
        <a:lstStyle/>
        <a:p>
          <a:r>
            <a:rPr lang="en-CA" dirty="0">
              <a:hlinkClick xmlns:r="http://schemas.openxmlformats.org/officeDocument/2006/relationships" r:id="rId11" action="ppaction://hlinksldjump"/>
            </a:rPr>
            <a:t>18</a:t>
          </a:r>
          <a:endParaRPr lang="en-US" dirty="0"/>
        </a:p>
      </dgm:t>
    </dgm:pt>
    <dgm:pt modelId="{CA62A6F1-6B51-4E02-A374-768B4B8FE8A3}" type="parTrans" cxnId="{2978BAE5-4176-408B-A9D8-1310906DA75B}">
      <dgm:prSet/>
      <dgm:spPr/>
      <dgm:t>
        <a:bodyPr/>
        <a:lstStyle/>
        <a:p>
          <a:endParaRPr lang="en-US"/>
        </a:p>
      </dgm:t>
    </dgm:pt>
    <dgm:pt modelId="{18ABF232-5DD7-4165-86DE-8B528CE6D5EE}" type="sibTrans" cxnId="{2978BAE5-4176-408B-A9D8-1310906DA75B}">
      <dgm:prSet/>
      <dgm:spPr/>
      <dgm:t>
        <a:bodyPr/>
        <a:lstStyle/>
        <a:p>
          <a:endParaRPr lang="en-US"/>
        </a:p>
      </dgm:t>
    </dgm:pt>
    <dgm:pt modelId="{5B5C8248-5560-4A64-8C81-85E3D8DF3A1A}">
      <dgm:prSet/>
      <dgm:spPr/>
      <dgm:t>
        <a:bodyPr/>
        <a:lstStyle/>
        <a:p>
          <a:r>
            <a:rPr lang="en-US" dirty="0">
              <a:hlinkClick xmlns:r="http://schemas.openxmlformats.org/officeDocument/2006/relationships" r:id="rId12" action="ppaction://hlinksldjump"/>
            </a:rPr>
            <a:t>19</a:t>
          </a:r>
          <a:endParaRPr lang="en-US" dirty="0"/>
        </a:p>
      </dgm:t>
    </dgm:pt>
    <dgm:pt modelId="{98E571C0-1ABA-48C9-87CC-C2BC5810F9FD}" type="parTrans" cxnId="{98D4C652-7F7C-41AB-9446-BD95BD8DCFD7}">
      <dgm:prSet/>
      <dgm:spPr/>
      <dgm:t>
        <a:bodyPr/>
        <a:lstStyle/>
        <a:p>
          <a:endParaRPr lang="en-US"/>
        </a:p>
      </dgm:t>
    </dgm:pt>
    <dgm:pt modelId="{76C0B77B-277B-442E-8AD9-6D1989CC384C}" type="sibTrans" cxnId="{98D4C652-7F7C-41AB-9446-BD95BD8DCFD7}">
      <dgm:prSet/>
      <dgm:spPr/>
      <dgm:t>
        <a:bodyPr/>
        <a:lstStyle/>
        <a:p>
          <a:endParaRPr lang="en-US"/>
        </a:p>
      </dgm:t>
    </dgm:pt>
    <dgm:pt modelId="{DC4792EA-D050-417C-A284-84CC2A4F7255}">
      <dgm:prSet/>
      <dgm:spPr/>
      <dgm:t>
        <a:bodyPr/>
        <a:lstStyle/>
        <a:p>
          <a:r>
            <a:rPr lang="en-US" dirty="0">
              <a:hlinkClick xmlns:r="http://schemas.openxmlformats.org/officeDocument/2006/relationships" r:id="rId13" action="ppaction://hlinksldjump"/>
            </a:rPr>
            <a:t>20</a:t>
          </a:r>
          <a:endParaRPr lang="en-US" dirty="0"/>
        </a:p>
      </dgm:t>
    </dgm:pt>
    <dgm:pt modelId="{613707E3-13E9-4A29-AA19-7CA86831DF64}" type="parTrans" cxnId="{64E1C0D2-9E76-491A-87FB-EC7604299C0D}">
      <dgm:prSet/>
      <dgm:spPr/>
      <dgm:t>
        <a:bodyPr/>
        <a:lstStyle/>
        <a:p>
          <a:endParaRPr lang="en-US"/>
        </a:p>
      </dgm:t>
    </dgm:pt>
    <dgm:pt modelId="{81190D65-B968-4343-911F-A629FC1A1DD9}" type="sibTrans" cxnId="{64E1C0D2-9E76-491A-87FB-EC7604299C0D}">
      <dgm:prSet/>
      <dgm:spPr/>
      <dgm:t>
        <a:bodyPr/>
        <a:lstStyle/>
        <a:p>
          <a:endParaRPr lang="en-US"/>
        </a:p>
      </dgm:t>
    </dgm:pt>
    <dgm:pt modelId="{59A72208-3C2F-45AB-9483-4918221D8A78}" type="pres">
      <dgm:prSet presAssocID="{BCBAA3C5-7FC9-42FA-9B41-0CDD21411403}" presName="cycle" presStyleCnt="0">
        <dgm:presLayoutVars>
          <dgm:dir/>
          <dgm:resizeHandles val="exact"/>
        </dgm:presLayoutVars>
      </dgm:prSet>
      <dgm:spPr/>
    </dgm:pt>
    <dgm:pt modelId="{C3F0632A-7D51-4ECF-B0ED-527086C66711}" type="pres">
      <dgm:prSet presAssocID="{9F6E9A16-B1DD-445B-874B-E89A6CEEA420}" presName="node" presStyleLbl="node1" presStyleIdx="0" presStyleCnt="14" custRadScaleRad="130800" custRadScaleInc="277">
        <dgm:presLayoutVars>
          <dgm:bulletEnabled val="1"/>
        </dgm:presLayoutVars>
      </dgm:prSet>
      <dgm:spPr/>
    </dgm:pt>
    <dgm:pt modelId="{0F25B986-141C-417E-9017-A87104378AFD}" type="pres">
      <dgm:prSet presAssocID="{8B4CA792-BBC2-4385-9405-C16EDE144C7F}" presName="sibTrans" presStyleLbl="sibTrans2D1" presStyleIdx="0" presStyleCnt="14"/>
      <dgm:spPr/>
    </dgm:pt>
    <dgm:pt modelId="{05777EEB-65DE-4E51-945A-4C3B8D274258}" type="pres">
      <dgm:prSet presAssocID="{8B4CA792-BBC2-4385-9405-C16EDE144C7F}" presName="connectorText" presStyleLbl="sibTrans2D1" presStyleIdx="0" presStyleCnt="14"/>
      <dgm:spPr/>
    </dgm:pt>
    <dgm:pt modelId="{F96F78D9-57A3-43DC-94EF-A337693EE3E2}" type="pres">
      <dgm:prSet presAssocID="{7A43EE84-80C8-4570-8240-0E5A0E1F5F89}" presName="node" presStyleLbl="node1" presStyleIdx="1" presStyleCnt="14" custRadScaleRad="98867" custRadScaleInc="1224">
        <dgm:presLayoutVars>
          <dgm:bulletEnabled val="1"/>
        </dgm:presLayoutVars>
      </dgm:prSet>
      <dgm:spPr/>
    </dgm:pt>
    <dgm:pt modelId="{BCE9611C-8C6E-44F9-80EA-60EF51619826}" type="pres">
      <dgm:prSet presAssocID="{81748913-D4A7-451C-ADA8-C9555AC2D830}" presName="sibTrans" presStyleLbl="sibTrans2D1" presStyleIdx="1" presStyleCnt="14"/>
      <dgm:spPr/>
    </dgm:pt>
    <dgm:pt modelId="{A712FDF2-ACF0-404D-8C95-99AA3FD73F21}" type="pres">
      <dgm:prSet presAssocID="{81748913-D4A7-451C-ADA8-C9555AC2D830}" presName="connectorText" presStyleLbl="sibTrans2D1" presStyleIdx="1" presStyleCnt="14"/>
      <dgm:spPr/>
    </dgm:pt>
    <dgm:pt modelId="{1A95E87A-AF7A-47DD-B6E3-A537C7B38F48}" type="pres">
      <dgm:prSet presAssocID="{E9A0DD36-3011-421B-99BB-61BF49CABC89}" presName="node" presStyleLbl="node1" presStyleIdx="2" presStyleCnt="14" custRadScaleRad="99087" custRadScaleInc="236">
        <dgm:presLayoutVars>
          <dgm:bulletEnabled val="1"/>
        </dgm:presLayoutVars>
      </dgm:prSet>
      <dgm:spPr/>
    </dgm:pt>
    <dgm:pt modelId="{5BF9DD6B-D6FB-49AD-854F-058C7E764291}" type="pres">
      <dgm:prSet presAssocID="{7C96AE70-EF1B-4D69-9AE3-DFF8D7B33C24}" presName="sibTrans" presStyleLbl="sibTrans2D1" presStyleIdx="2" presStyleCnt="14"/>
      <dgm:spPr/>
    </dgm:pt>
    <dgm:pt modelId="{EDBD7606-309C-4758-B0C8-3205EF3BFBBF}" type="pres">
      <dgm:prSet presAssocID="{7C96AE70-EF1B-4D69-9AE3-DFF8D7B33C24}" presName="connectorText" presStyleLbl="sibTrans2D1" presStyleIdx="2" presStyleCnt="14"/>
      <dgm:spPr/>
    </dgm:pt>
    <dgm:pt modelId="{7E23680B-4858-44C9-9C74-D857CD6B5D41}" type="pres">
      <dgm:prSet presAssocID="{76A3C422-E9BF-48B1-8DD4-613C4C23CFCA}" presName="node" presStyleLbl="node1" presStyleIdx="3" presStyleCnt="14">
        <dgm:presLayoutVars>
          <dgm:bulletEnabled val="1"/>
        </dgm:presLayoutVars>
      </dgm:prSet>
      <dgm:spPr/>
    </dgm:pt>
    <dgm:pt modelId="{3BA8B83E-2D8F-4B9F-8BFB-AE26AEA24143}" type="pres">
      <dgm:prSet presAssocID="{CAFD92CB-67B0-461F-A6A9-00ADD879F71F}" presName="sibTrans" presStyleLbl="sibTrans2D1" presStyleIdx="3" presStyleCnt="14"/>
      <dgm:spPr/>
    </dgm:pt>
    <dgm:pt modelId="{156F96C5-3A81-44F0-8304-937D018D1498}" type="pres">
      <dgm:prSet presAssocID="{CAFD92CB-67B0-461F-A6A9-00ADD879F71F}" presName="connectorText" presStyleLbl="sibTrans2D1" presStyleIdx="3" presStyleCnt="14"/>
      <dgm:spPr/>
    </dgm:pt>
    <dgm:pt modelId="{06F361AB-DF0A-4D97-8B8A-49B55AAA6F4C}" type="pres">
      <dgm:prSet presAssocID="{DE8D48A7-417E-4C1E-A090-40C8298EDC29}" presName="node" presStyleLbl="node1" presStyleIdx="4" presStyleCnt="14">
        <dgm:presLayoutVars>
          <dgm:bulletEnabled val="1"/>
        </dgm:presLayoutVars>
      </dgm:prSet>
      <dgm:spPr/>
    </dgm:pt>
    <dgm:pt modelId="{BDCCCC2F-F66A-4203-975C-F7AD67D00395}" type="pres">
      <dgm:prSet presAssocID="{9E0E53CC-3880-4183-977C-EEE4152B1DDB}" presName="sibTrans" presStyleLbl="sibTrans2D1" presStyleIdx="4" presStyleCnt="14"/>
      <dgm:spPr/>
    </dgm:pt>
    <dgm:pt modelId="{42D61D4D-715C-4C41-80A8-B870AA3513CA}" type="pres">
      <dgm:prSet presAssocID="{9E0E53CC-3880-4183-977C-EEE4152B1DDB}" presName="connectorText" presStyleLbl="sibTrans2D1" presStyleIdx="4" presStyleCnt="14"/>
      <dgm:spPr/>
    </dgm:pt>
    <dgm:pt modelId="{647C35C4-2208-4ACF-87D1-7B81DE22C96A}" type="pres">
      <dgm:prSet presAssocID="{0501D42D-9193-4D72-939F-CB0E9DF5479C}" presName="node" presStyleLbl="node1" presStyleIdx="5" presStyleCnt="14">
        <dgm:presLayoutVars>
          <dgm:bulletEnabled val="1"/>
        </dgm:presLayoutVars>
      </dgm:prSet>
      <dgm:spPr/>
    </dgm:pt>
    <dgm:pt modelId="{A4E36C57-8670-4DA9-B133-0CEE811BEF4B}" type="pres">
      <dgm:prSet presAssocID="{29E05AB0-B1A0-4EEA-BB71-1A8BECCD2F21}" presName="sibTrans" presStyleLbl="sibTrans2D1" presStyleIdx="5" presStyleCnt="14"/>
      <dgm:spPr/>
    </dgm:pt>
    <dgm:pt modelId="{16B9D5F9-6FBB-4E71-A5BD-F8F6327CA02F}" type="pres">
      <dgm:prSet presAssocID="{29E05AB0-B1A0-4EEA-BB71-1A8BECCD2F21}" presName="connectorText" presStyleLbl="sibTrans2D1" presStyleIdx="5" presStyleCnt="14"/>
      <dgm:spPr/>
    </dgm:pt>
    <dgm:pt modelId="{0B4D1BE9-532C-41E0-BDC9-641AE10B0BCC}" type="pres">
      <dgm:prSet presAssocID="{8977D2F7-57D5-4F4D-9A74-58C5EBBEF7BF}" presName="node" presStyleLbl="node1" presStyleIdx="6" presStyleCnt="14" custRadScaleRad="100192" custRadScaleInc="275">
        <dgm:presLayoutVars>
          <dgm:bulletEnabled val="1"/>
        </dgm:presLayoutVars>
      </dgm:prSet>
      <dgm:spPr/>
    </dgm:pt>
    <dgm:pt modelId="{9F12BEE1-FEE8-4B21-846A-877A15AD2871}" type="pres">
      <dgm:prSet presAssocID="{6FCC719B-C641-4C8F-99F5-2497EE413E81}" presName="sibTrans" presStyleLbl="sibTrans2D1" presStyleIdx="6" presStyleCnt="14"/>
      <dgm:spPr/>
    </dgm:pt>
    <dgm:pt modelId="{4350EA94-37A0-4571-9F97-7276FAFEC254}" type="pres">
      <dgm:prSet presAssocID="{6FCC719B-C641-4C8F-99F5-2497EE413E81}" presName="connectorText" presStyleLbl="sibTrans2D1" presStyleIdx="6" presStyleCnt="14"/>
      <dgm:spPr/>
    </dgm:pt>
    <dgm:pt modelId="{321E3B8B-D45D-4BA2-8879-3F6CE87939FB}" type="pres">
      <dgm:prSet presAssocID="{336F050F-D005-4534-B967-BA48B186492B}" presName="node" presStyleLbl="node1" presStyleIdx="7" presStyleCnt="14">
        <dgm:presLayoutVars>
          <dgm:bulletEnabled val="1"/>
        </dgm:presLayoutVars>
      </dgm:prSet>
      <dgm:spPr/>
    </dgm:pt>
    <dgm:pt modelId="{B71ACC4B-B88A-4A2E-87DB-999856826F72}" type="pres">
      <dgm:prSet presAssocID="{D8422EE1-04C1-47F8-8FD7-2C837B38FA29}" presName="sibTrans" presStyleLbl="sibTrans2D1" presStyleIdx="7" presStyleCnt="14"/>
      <dgm:spPr/>
    </dgm:pt>
    <dgm:pt modelId="{138BF711-EC04-468B-9BF8-89901AB6B1C6}" type="pres">
      <dgm:prSet presAssocID="{D8422EE1-04C1-47F8-8FD7-2C837B38FA29}" presName="connectorText" presStyleLbl="sibTrans2D1" presStyleIdx="7" presStyleCnt="14"/>
      <dgm:spPr/>
    </dgm:pt>
    <dgm:pt modelId="{79F67617-CB50-48F6-8D57-EF1DF849CEDC}" type="pres">
      <dgm:prSet presAssocID="{CF1C08BE-338C-40C7-B078-415DFABFCA35}" presName="node" presStyleLbl="node1" presStyleIdx="8" presStyleCnt="14">
        <dgm:presLayoutVars>
          <dgm:bulletEnabled val="1"/>
        </dgm:presLayoutVars>
      </dgm:prSet>
      <dgm:spPr/>
    </dgm:pt>
    <dgm:pt modelId="{31D78E6A-7EAF-40BF-B73B-312971D2174D}" type="pres">
      <dgm:prSet presAssocID="{372FB212-71F5-4B42-B326-D65F64978FAE}" presName="sibTrans" presStyleLbl="sibTrans2D1" presStyleIdx="8" presStyleCnt="14"/>
      <dgm:spPr/>
    </dgm:pt>
    <dgm:pt modelId="{5DE2F14B-0EF5-4D5E-BAE3-D0513EF9DA9F}" type="pres">
      <dgm:prSet presAssocID="{372FB212-71F5-4B42-B326-D65F64978FAE}" presName="connectorText" presStyleLbl="sibTrans2D1" presStyleIdx="8" presStyleCnt="14"/>
      <dgm:spPr/>
    </dgm:pt>
    <dgm:pt modelId="{96B4AA9C-13EC-436B-81F0-62707E6809EA}" type="pres">
      <dgm:prSet presAssocID="{8BE71E33-28D0-4973-A45D-219F8A36F0E8}" presName="node" presStyleLbl="node1" presStyleIdx="9" presStyleCnt="14">
        <dgm:presLayoutVars>
          <dgm:bulletEnabled val="1"/>
        </dgm:presLayoutVars>
      </dgm:prSet>
      <dgm:spPr/>
    </dgm:pt>
    <dgm:pt modelId="{EA6665C0-1509-42B6-AA7E-A1A1F27BDAF5}" type="pres">
      <dgm:prSet presAssocID="{F182899A-DD9C-49E8-954A-5342808F83B6}" presName="sibTrans" presStyleLbl="sibTrans2D1" presStyleIdx="9" presStyleCnt="14"/>
      <dgm:spPr/>
    </dgm:pt>
    <dgm:pt modelId="{38A300F2-C9B5-4A74-AA69-3F87C94193BE}" type="pres">
      <dgm:prSet presAssocID="{F182899A-DD9C-49E8-954A-5342808F83B6}" presName="connectorText" presStyleLbl="sibTrans2D1" presStyleIdx="9" presStyleCnt="14"/>
      <dgm:spPr/>
    </dgm:pt>
    <dgm:pt modelId="{6FFB8835-7D58-477C-93FB-09BD2DAB478D}" type="pres">
      <dgm:prSet presAssocID="{7BD7FCA2-7CF6-43D7-8C58-75C57E0A1AEF}" presName="node" presStyleLbl="node1" presStyleIdx="10" presStyleCnt="14">
        <dgm:presLayoutVars>
          <dgm:bulletEnabled val="1"/>
        </dgm:presLayoutVars>
      </dgm:prSet>
      <dgm:spPr/>
    </dgm:pt>
    <dgm:pt modelId="{0FE87490-FFF6-40F3-A408-39896B1540D0}" type="pres">
      <dgm:prSet presAssocID="{5A51B557-96DB-4723-8942-4E062A218AA0}" presName="sibTrans" presStyleLbl="sibTrans2D1" presStyleIdx="10" presStyleCnt="14"/>
      <dgm:spPr/>
    </dgm:pt>
    <dgm:pt modelId="{38B03EEA-71A1-4DEB-8509-A53255AB5E4A}" type="pres">
      <dgm:prSet presAssocID="{5A51B557-96DB-4723-8942-4E062A218AA0}" presName="connectorText" presStyleLbl="sibTrans2D1" presStyleIdx="10" presStyleCnt="14"/>
      <dgm:spPr/>
    </dgm:pt>
    <dgm:pt modelId="{CB8F120A-4E42-4D4D-8839-C86E941EF67B}" type="pres">
      <dgm:prSet presAssocID="{59F68CA9-BA80-4E4B-BC70-1C865E9FD6E2}" presName="node" presStyleLbl="node1" presStyleIdx="11" presStyleCnt="14" custRadScaleRad="98370" custRadScaleInc="-1631">
        <dgm:presLayoutVars>
          <dgm:bulletEnabled val="1"/>
        </dgm:presLayoutVars>
      </dgm:prSet>
      <dgm:spPr/>
    </dgm:pt>
    <dgm:pt modelId="{75349F53-CA02-4552-A0D7-92FF6A439D7F}" type="pres">
      <dgm:prSet presAssocID="{18ABF232-5DD7-4165-86DE-8B528CE6D5EE}" presName="sibTrans" presStyleLbl="sibTrans2D1" presStyleIdx="11" presStyleCnt="14"/>
      <dgm:spPr/>
    </dgm:pt>
    <dgm:pt modelId="{2DAFF1A2-DB83-48D2-BAEF-D7671C076CA9}" type="pres">
      <dgm:prSet presAssocID="{18ABF232-5DD7-4165-86DE-8B528CE6D5EE}" presName="connectorText" presStyleLbl="sibTrans2D1" presStyleIdx="11" presStyleCnt="14"/>
      <dgm:spPr/>
    </dgm:pt>
    <dgm:pt modelId="{FDB40552-D7D7-47A1-B438-6826E730277A}" type="pres">
      <dgm:prSet presAssocID="{5B5C8248-5560-4A64-8C81-85E3D8DF3A1A}" presName="node" presStyleLbl="node1" presStyleIdx="12" presStyleCnt="14">
        <dgm:presLayoutVars>
          <dgm:bulletEnabled val="1"/>
        </dgm:presLayoutVars>
      </dgm:prSet>
      <dgm:spPr/>
    </dgm:pt>
    <dgm:pt modelId="{68B3A310-5813-4C85-B511-ABDC0A5B39F5}" type="pres">
      <dgm:prSet presAssocID="{76C0B77B-277B-442E-8AD9-6D1989CC384C}" presName="sibTrans" presStyleLbl="sibTrans2D1" presStyleIdx="12" presStyleCnt="14"/>
      <dgm:spPr/>
    </dgm:pt>
    <dgm:pt modelId="{DBF8D23E-F439-4A16-952F-DF0BA3EAB6C0}" type="pres">
      <dgm:prSet presAssocID="{76C0B77B-277B-442E-8AD9-6D1989CC384C}" presName="connectorText" presStyleLbl="sibTrans2D1" presStyleIdx="12" presStyleCnt="14"/>
      <dgm:spPr/>
    </dgm:pt>
    <dgm:pt modelId="{9566A7CA-78DA-47E1-8BF5-BA8C56E0913E}" type="pres">
      <dgm:prSet presAssocID="{DC4792EA-D050-417C-A284-84CC2A4F7255}" presName="node" presStyleLbl="node1" presStyleIdx="13" presStyleCnt="14">
        <dgm:presLayoutVars>
          <dgm:bulletEnabled val="1"/>
        </dgm:presLayoutVars>
      </dgm:prSet>
      <dgm:spPr/>
    </dgm:pt>
    <dgm:pt modelId="{5E76B63B-2543-41E7-9D5D-136CEE2C6A87}" type="pres">
      <dgm:prSet presAssocID="{81190D65-B968-4343-911F-A629FC1A1DD9}" presName="sibTrans" presStyleLbl="sibTrans2D1" presStyleIdx="13" presStyleCnt="14"/>
      <dgm:spPr/>
    </dgm:pt>
    <dgm:pt modelId="{92CF58EB-099F-4788-A62A-7D8A3CB4D71C}" type="pres">
      <dgm:prSet presAssocID="{81190D65-B968-4343-911F-A629FC1A1DD9}" presName="connectorText" presStyleLbl="sibTrans2D1" presStyleIdx="13" presStyleCnt="14"/>
      <dgm:spPr/>
    </dgm:pt>
  </dgm:ptLst>
  <dgm:cxnLst>
    <dgm:cxn modelId="{740C5613-B9B7-46DE-90AA-E99C268B9DD9}" type="presOf" srcId="{8977D2F7-57D5-4F4D-9A74-58C5EBBEF7BF}" destId="{0B4D1BE9-532C-41E0-BDC9-641AE10B0BCC}" srcOrd="0" destOrd="0" presId="urn:microsoft.com/office/officeart/2005/8/layout/cycle2"/>
    <dgm:cxn modelId="{6C485913-1F21-4F58-95A6-60EC5C8C08D6}" type="presOf" srcId="{29E05AB0-B1A0-4EEA-BB71-1A8BECCD2F21}" destId="{A4E36C57-8670-4DA9-B133-0CEE811BEF4B}" srcOrd="0" destOrd="0" presId="urn:microsoft.com/office/officeart/2005/8/layout/cycle2"/>
    <dgm:cxn modelId="{B91CF815-A590-4AD4-BCDC-58AFDC19AFB9}" type="presOf" srcId="{18ABF232-5DD7-4165-86DE-8B528CE6D5EE}" destId="{2DAFF1A2-DB83-48D2-BAEF-D7671C076CA9}" srcOrd="1" destOrd="0" presId="urn:microsoft.com/office/officeart/2005/8/layout/cycle2"/>
    <dgm:cxn modelId="{2B14E91E-B8E4-4CE7-BF71-7C48A269E7B0}" type="presOf" srcId="{D8422EE1-04C1-47F8-8FD7-2C837B38FA29}" destId="{B71ACC4B-B88A-4A2E-87DB-999856826F72}" srcOrd="0" destOrd="0" presId="urn:microsoft.com/office/officeart/2005/8/layout/cycle2"/>
    <dgm:cxn modelId="{33709922-5B4F-41FD-97D6-044A0A76CC35}" type="presOf" srcId="{7BD7FCA2-7CF6-43D7-8C58-75C57E0A1AEF}" destId="{6FFB8835-7D58-477C-93FB-09BD2DAB478D}" srcOrd="0" destOrd="0" presId="urn:microsoft.com/office/officeart/2005/8/layout/cycle2"/>
    <dgm:cxn modelId="{75D0FD25-367C-4CE6-A71F-CB0DDE081B93}" type="presOf" srcId="{F182899A-DD9C-49E8-954A-5342808F83B6}" destId="{EA6665C0-1509-42B6-AA7E-A1A1F27BDAF5}" srcOrd="0" destOrd="0" presId="urn:microsoft.com/office/officeart/2005/8/layout/cycle2"/>
    <dgm:cxn modelId="{DFF56D28-D1F1-4F35-9808-E8F19F56DBF7}" type="presOf" srcId="{7A43EE84-80C8-4570-8240-0E5A0E1F5F89}" destId="{F96F78D9-57A3-43DC-94EF-A337693EE3E2}" srcOrd="0" destOrd="0" presId="urn:microsoft.com/office/officeart/2005/8/layout/cycle2"/>
    <dgm:cxn modelId="{175D792A-0501-473A-8195-D5B9BB0DDEE4}" type="presOf" srcId="{81748913-D4A7-451C-ADA8-C9555AC2D830}" destId="{BCE9611C-8C6E-44F9-80EA-60EF51619826}" srcOrd="0" destOrd="0" presId="urn:microsoft.com/office/officeart/2005/8/layout/cycle2"/>
    <dgm:cxn modelId="{AF82BA2D-84E9-439D-97C3-9DF02A8CD29B}" type="presOf" srcId="{372FB212-71F5-4B42-B326-D65F64978FAE}" destId="{31D78E6A-7EAF-40BF-B73B-312971D2174D}" srcOrd="0" destOrd="0" presId="urn:microsoft.com/office/officeart/2005/8/layout/cycle2"/>
    <dgm:cxn modelId="{32F3F62D-9E8E-43C7-AEAE-A8B13F03E915}" srcId="{BCBAA3C5-7FC9-42FA-9B41-0CDD21411403}" destId="{DE8D48A7-417E-4C1E-A090-40C8298EDC29}" srcOrd="4" destOrd="0" parTransId="{3F174553-B514-4922-A1C2-5CCD55C6A478}" sibTransId="{9E0E53CC-3880-4183-977C-EEE4152B1DDB}"/>
    <dgm:cxn modelId="{2BD6D02E-ECA8-4354-920A-501A7ACB4EEA}" srcId="{BCBAA3C5-7FC9-42FA-9B41-0CDD21411403}" destId="{9F6E9A16-B1DD-445B-874B-E89A6CEEA420}" srcOrd="0" destOrd="0" parTransId="{97F0A418-B662-40C7-B36C-3910D694206A}" sibTransId="{8B4CA792-BBC2-4385-9405-C16EDE144C7F}"/>
    <dgm:cxn modelId="{A6221F40-BA2B-4D07-B4DC-DB2945502086}" type="presOf" srcId="{29E05AB0-B1A0-4EEA-BB71-1A8BECCD2F21}" destId="{16B9D5F9-6FBB-4E71-A5BD-F8F6327CA02F}" srcOrd="1" destOrd="0" presId="urn:microsoft.com/office/officeart/2005/8/layout/cycle2"/>
    <dgm:cxn modelId="{CAA1065D-0DFB-439D-BBA9-DAA08FD1FFD4}" type="presOf" srcId="{59F68CA9-BA80-4E4B-BC70-1C865E9FD6E2}" destId="{CB8F120A-4E42-4D4D-8839-C86E941EF67B}" srcOrd="0" destOrd="0" presId="urn:microsoft.com/office/officeart/2005/8/layout/cycle2"/>
    <dgm:cxn modelId="{18BA915E-6375-4C0D-BB12-5B84F3A66E2D}" srcId="{BCBAA3C5-7FC9-42FA-9B41-0CDD21411403}" destId="{0501D42D-9193-4D72-939F-CB0E9DF5479C}" srcOrd="5" destOrd="0" parTransId="{2B78DD16-F3B3-41DF-A775-E0BE371403AB}" sibTransId="{29E05AB0-B1A0-4EEA-BB71-1A8BECCD2F21}"/>
    <dgm:cxn modelId="{D17E8941-5484-4AA8-AB4E-1B29322F93CF}" type="presOf" srcId="{6FCC719B-C641-4C8F-99F5-2497EE413E81}" destId="{4350EA94-37A0-4571-9F97-7276FAFEC254}" srcOrd="1" destOrd="0" presId="urn:microsoft.com/office/officeart/2005/8/layout/cycle2"/>
    <dgm:cxn modelId="{2EA43B42-4B94-490E-8ECE-7BB6982124C4}" type="presOf" srcId="{6FCC719B-C641-4C8F-99F5-2497EE413E81}" destId="{9F12BEE1-FEE8-4B21-846A-877A15AD2871}" srcOrd="0" destOrd="0" presId="urn:microsoft.com/office/officeart/2005/8/layout/cycle2"/>
    <dgm:cxn modelId="{8FF69D45-AB64-4B9F-9548-7FACCA78574F}" srcId="{BCBAA3C5-7FC9-42FA-9B41-0CDD21411403}" destId="{7A43EE84-80C8-4570-8240-0E5A0E1F5F89}" srcOrd="1" destOrd="0" parTransId="{9354322E-EFC5-44D2-B272-2FE5F9F7A31D}" sibTransId="{81748913-D4A7-451C-ADA8-C9555AC2D830}"/>
    <dgm:cxn modelId="{67F37F46-B538-47FD-822F-042AD9B630E7}" type="presOf" srcId="{0501D42D-9193-4D72-939F-CB0E9DF5479C}" destId="{647C35C4-2208-4ACF-87D1-7B81DE22C96A}" srcOrd="0" destOrd="0" presId="urn:microsoft.com/office/officeart/2005/8/layout/cycle2"/>
    <dgm:cxn modelId="{4C787E6A-CC87-48B7-820C-89455F0B4C02}" type="presOf" srcId="{8B4CA792-BBC2-4385-9405-C16EDE144C7F}" destId="{0F25B986-141C-417E-9017-A87104378AFD}" srcOrd="0" destOrd="0" presId="urn:microsoft.com/office/officeart/2005/8/layout/cycle2"/>
    <dgm:cxn modelId="{2A1FA94A-DD84-4B34-99A1-4E78883A34D4}" type="presOf" srcId="{BCBAA3C5-7FC9-42FA-9B41-0CDD21411403}" destId="{59A72208-3C2F-45AB-9483-4918221D8A78}" srcOrd="0" destOrd="0" presId="urn:microsoft.com/office/officeart/2005/8/layout/cycle2"/>
    <dgm:cxn modelId="{B436FC50-CD0F-4875-8943-E51BAC33DA29}" type="presOf" srcId="{5A51B557-96DB-4723-8942-4E062A218AA0}" destId="{0FE87490-FFF6-40F3-A408-39896B1540D0}" srcOrd="0" destOrd="0" presId="urn:microsoft.com/office/officeart/2005/8/layout/cycle2"/>
    <dgm:cxn modelId="{14AB0E51-7C67-4163-ADC2-1C4D1410C592}" type="presOf" srcId="{8BE71E33-28D0-4973-A45D-219F8A36F0E8}" destId="{96B4AA9C-13EC-436B-81F0-62707E6809EA}" srcOrd="0" destOrd="0" presId="urn:microsoft.com/office/officeart/2005/8/layout/cycle2"/>
    <dgm:cxn modelId="{46D71E71-6EEF-4E74-B2A1-A4764E3DB6EF}" type="presOf" srcId="{8B4CA792-BBC2-4385-9405-C16EDE144C7F}" destId="{05777EEB-65DE-4E51-945A-4C3B8D274258}" srcOrd="1" destOrd="0" presId="urn:microsoft.com/office/officeart/2005/8/layout/cycle2"/>
    <dgm:cxn modelId="{9987DB71-C9DE-43BC-8B8B-5C9247291F0A}" type="presOf" srcId="{E9A0DD36-3011-421B-99BB-61BF49CABC89}" destId="{1A95E87A-AF7A-47DD-B6E3-A537C7B38F48}" srcOrd="0" destOrd="0" presId="urn:microsoft.com/office/officeart/2005/8/layout/cycle2"/>
    <dgm:cxn modelId="{98D4C652-7F7C-41AB-9446-BD95BD8DCFD7}" srcId="{BCBAA3C5-7FC9-42FA-9B41-0CDD21411403}" destId="{5B5C8248-5560-4A64-8C81-85E3D8DF3A1A}" srcOrd="12" destOrd="0" parTransId="{98E571C0-1ABA-48C9-87CC-C2BC5810F9FD}" sibTransId="{76C0B77B-277B-442E-8AD9-6D1989CC384C}"/>
    <dgm:cxn modelId="{35FFE253-A56D-45E5-9748-E93FB06D1FB1}" type="presOf" srcId="{81190D65-B968-4343-911F-A629FC1A1DD9}" destId="{92CF58EB-099F-4788-A62A-7D8A3CB4D71C}" srcOrd="1" destOrd="0" presId="urn:microsoft.com/office/officeart/2005/8/layout/cycle2"/>
    <dgm:cxn modelId="{A8185A74-9C31-4065-BB5A-1AF59BB16F1A}" type="presOf" srcId="{76C0B77B-277B-442E-8AD9-6D1989CC384C}" destId="{DBF8D23E-F439-4A16-952F-DF0BA3EAB6C0}" srcOrd="1" destOrd="0" presId="urn:microsoft.com/office/officeart/2005/8/layout/cycle2"/>
    <dgm:cxn modelId="{EB09CC75-02DB-4DE4-A9C9-B7DF97A6A5C5}" srcId="{BCBAA3C5-7FC9-42FA-9B41-0CDD21411403}" destId="{8BE71E33-28D0-4973-A45D-219F8A36F0E8}" srcOrd="9" destOrd="0" parTransId="{CF4A3753-EADF-45C3-BCAF-5E4672789D38}" sibTransId="{F182899A-DD9C-49E8-954A-5342808F83B6}"/>
    <dgm:cxn modelId="{4A3D7D59-24CD-4CEE-9CB4-3A00BBF9424C}" srcId="{BCBAA3C5-7FC9-42FA-9B41-0CDD21411403}" destId="{7BD7FCA2-7CF6-43D7-8C58-75C57E0A1AEF}" srcOrd="10" destOrd="0" parTransId="{F7C13533-57E4-440B-87BD-4C43A8235BE1}" sibTransId="{5A51B557-96DB-4723-8942-4E062A218AA0}"/>
    <dgm:cxn modelId="{74467E5A-BBC8-4793-BEC8-9F031B126A8D}" type="presOf" srcId="{5A51B557-96DB-4723-8942-4E062A218AA0}" destId="{38B03EEA-71A1-4DEB-8509-A53255AB5E4A}" srcOrd="1" destOrd="0" presId="urn:microsoft.com/office/officeart/2005/8/layout/cycle2"/>
    <dgm:cxn modelId="{BC9DAF7B-C89C-474B-BD86-0F37F623ADD1}" type="presOf" srcId="{76A3C422-E9BF-48B1-8DD4-613C4C23CFCA}" destId="{7E23680B-4858-44C9-9C74-D857CD6B5D41}" srcOrd="0" destOrd="0" presId="urn:microsoft.com/office/officeart/2005/8/layout/cycle2"/>
    <dgm:cxn modelId="{EA4C077D-85FF-458B-9504-5C111E34C283}" type="presOf" srcId="{9E0E53CC-3880-4183-977C-EEE4152B1DDB}" destId="{BDCCCC2F-F66A-4203-975C-F7AD67D00395}" srcOrd="0" destOrd="0" presId="urn:microsoft.com/office/officeart/2005/8/layout/cycle2"/>
    <dgm:cxn modelId="{90A6CA80-DB8A-4E63-8F78-454796F16DD7}" srcId="{BCBAA3C5-7FC9-42FA-9B41-0CDD21411403}" destId="{CF1C08BE-338C-40C7-B078-415DFABFCA35}" srcOrd="8" destOrd="0" parTransId="{B5C7D5CD-9EDA-40FF-AB87-9D700BAAAAE8}" sibTransId="{372FB212-71F5-4B42-B326-D65F64978FAE}"/>
    <dgm:cxn modelId="{C7726E83-7113-4F1B-A35D-E579D5C56C15}" type="presOf" srcId="{372FB212-71F5-4B42-B326-D65F64978FAE}" destId="{5DE2F14B-0EF5-4D5E-BAE3-D0513EF9DA9F}" srcOrd="1" destOrd="0" presId="urn:microsoft.com/office/officeart/2005/8/layout/cycle2"/>
    <dgm:cxn modelId="{63656E86-98E8-48C4-96C4-598C9AE66E9C}" type="presOf" srcId="{DC4792EA-D050-417C-A284-84CC2A4F7255}" destId="{9566A7CA-78DA-47E1-8BF5-BA8C56E0913E}" srcOrd="0" destOrd="0" presId="urn:microsoft.com/office/officeart/2005/8/layout/cycle2"/>
    <dgm:cxn modelId="{4AF86187-58D0-47C8-96F9-B6AAD505262D}" type="presOf" srcId="{D8422EE1-04C1-47F8-8FD7-2C837B38FA29}" destId="{138BF711-EC04-468B-9BF8-89901AB6B1C6}" srcOrd="1" destOrd="0" presId="urn:microsoft.com/office/officeart/2005/8/layout/cycle2"/>
    <dgm:cxn modelId="{4D91ED8A-6F46-4C1C-B5CA-65D4CBB975DC}" type="presOf" srcId="{F182899A-DD9C-49E8-954A-5342808F83B6}" destId="{38A300F2-C9B5-4A74-AA69-3F87C94193BE}" srcOrd="1" destOrd="0" presId="urn:microsoft.com/office/officeart/2005/8/layout/cycle2"/>
    <dgm:cxn modelId="{3156BB91-B561-47E1-9A61-A345D7344B4E}" srcId="{BCBAA3C5-7FC9-42FA-9B41-0CDD21411403}" destId="{76A3C422-E9BF-48B1-8DD4-613C4C23CFCA}" srcOrd="3" destOrd="0" parTransId="{DE31E5AE-2B59-4EF0-9B56-58E4DD3A414B}" sibTransId="{CAFD92CB-67B0-461F-A6A9-00ADD879F71F}"/>
    <dgm:cxn modelId="{A7C4EF99-D5AD-4973-B759-A2556D56DD9B}" type="presOf" srcId="{5B5C8248-5560-4A64-8C81-85E3D8DF3A1A}" destId="{FDB40552-D7D7-47A1-B438-6826E730277A}" srcOrd="0" destOrd="0" presId="urn:microsoft.com/office/officeart/2005/8/layout/cycle2"/>
    <dgm:cxn modelId="{47DB979E-3180-4EF8-914A-BEACDFC81426}" type="presOf" srcId="{81748913-D4A7-451C-ADA8-C9555AC2D830}" destId="{A712FDF2-ACF0-404D-8C95-99AA3FD73F21}" srcOrd="1" destOrd="0" presId="urn:microsoft.com/office/officeart/2005/8/layout/cycle2"/>
    <dgm:cxn modelId="{B60EBDA1-7121-4D85-ACD3-8DC3828318E0}" srcId="{BCBAA3C5-7FC9-42FA-9B41-0CDD21411403}" destId="{E9A0DD36-3011-421B-99BB-61BF49CABC89}" srcOrd="2" destOrd="0" parTransId="{5A088881-73AD-410D-808D-A79B041462B7}" sibTransId="{7C96AE70-EF1B-4D69-9AE3-DFF8D7B33C24}"/>
    <dgm:cxn modelId="{9AA4CCA7-E226-4177-9E7E-B308B169043E}" type="presOf" srcId="{7C96AE70-EF1B-4D69-9AE3-DFF8D7B33C24}" destId="{5BF9DD6B-D6FB-49AD-854F-058C7E764291}" srcOrd="0" destOrd="0" presId="urn:microsoft.com/office/officeart/2005/8/layout/cycle2"/>
    <dgm:cxn modelId="{387305AA-A889-4010-B96A-B8BA703D695C}" type="presOf" srcId="{DE8D48A7-417E-4C1E-A090-40C8298EDC29}" destId="{06F361AB-DF0A-4D97-8B8A-49B55AAA6F4C}" srcOrd="0" destOrd="0" presId="urn:microsoft.com/office/officeart/2005/8/layout/cycle2"/>
    <dgm:cxn modelId="{8C263FAD-8A16-41AB-BE4C-AB3F4E7E330B}" srcId="{BCBAA3C5-7FC9-42FA-9B41-0CDD21411403}" destId="{8977D2F7-57D5-4F4D-9A74-58C5EBBEF7BF}" srcOrd="6" destOrd="0" parTransId="{F7A08CA3-AB2B-42E0-BCD5-E7526D9EDAAD}" sibTransId="{6FCC719B-C641-4C8F-99F5-2497EE413E81}"/>
    <dgm:cxn modelId="{E493DBC5-D6EC-4B89-9FFC-D27CA4A7B5BE}" type="presOf" srcId="{76C0B77B-277B-442E-8AD9-6D1989CC384C}" destId="{68B3A310-5813-4C85-B511-ABDC0A5B39F5}" srcOrd="0" destOrd="0" presId="urn:microsoft.com/office/officeart/2005/8/layout/cycle2"/>
    <dgm:cxn modelId="{AAD0FECD-D8B4-433D-ACD9-886A908AEC7A}" srcId="{BCBAA3C5-7FC9-42FA-9B41-0CDD21411403}" destId="{336F050F-D005-4534-B967-BA48B186492B}" srcOrd="7" destOrd="0" parTransId="{B9925780-6381-44EA-830E-388749FB3DC9}" sibTransId="{D8422EE1-04C1-47F8-8FD7-2C837B38FA29}"/>
    <dgm:cxn modelId="{64E1C0D2-9E76-491A-87FB-EC7604299C0D}" srcId="{BCBAA3C5-7FC9-42FA-9B41-0CDD21411403}" destId="{DC4792EA-D050-417C-A284-84CC2A4F7255}" srcOrd="13" destOrd="0" parTransId="{613707E3-13E9-4A29-AA19-7CA86831DF64}" sibTransId="{81190D65-B968-4343-911F-A629FC1A1DD9}"/>
    <dgm:cxn modelId="{ADA19AD6-0D82-4714-B4CA-299E6C5F0778}" type="presOf" srcId="{CF1C08BE-338C-40C7-B078-415DFABFCA35}" destId="{79F67617-CB50-48F6-8D57-EF1DF849CEDC}" srcOrd="0" destOrd="0" presId="urn:microsoft.com/office/officeart/2005/8/layout/cycle2"/>
    <dgm:cxn modelId="{2F41FDD7-F618-4C37-AB20-774222E2B21A}" type="presOf" srcId="{18ABF232-5DD7-4165-86DE-8B528CE6D5EE}" destId="{75349F53-CA02-4552-A0D7-92FF6A439D7F}" srcOrd="0" destOrd="0" presId="urn:microsoft.com/office/officeart/2005/8/layout/cycle2"/>
    <dgm:cxn modelId="{A3663FD9-028B-4FEE-8001-7B8507679531}" type="presOf" srcId="{81190D65-B968-4343-911F-A629FC1A1DD9}" destId="{5E76B63B-2543-41E7-9D5D-136CEE2C6A87}" srcOrd="0" destOrd="0" presId="urn:microsoft.com/office/officeart/2005/8/layout/cycle2"/>
    <dgm:cxn modelId="{2978BAE5-4176-408B-A9D8-1310906DA75B}" srcId="{BCBAA3C5-7FC9-42FA-9B41-0CDD21411403}" destId="{59F68CA9-BA80-4E4B-BC70-1C865E9FD6E2}" srcOrd="11" destOrd="0" parTransId="{CA62A6F1-6B51-4E02-A374-768B4B8FE8A3}" sibTransId="{18ABF232-5DD7-4165-86DE-8B528CE6D5EE}"/>
    <dgm:cxn modelId="{0F66AEEA-7256-4C45-8A5A-A359773F9C37}" type="presOf" srcId="{9E0E53CC-3880-4183-977C-EEE4152B1DDB}" destId="{42D61D4D-715C-4C41-80A8-B870AA3513CA}" srcOrd="1" destOrd="0" presId="urn:microsoft.com/office/officeart/2005/8/layout/cycle2"/>
    <dgm:cxn modelId="{E55C44ED-2C2F-4953-89FA-4D4A02D8AE83}" type="presOf" srcId="{CAFD92CB-67B0-461F-A6A9-00ADD879F71F}" destId="{3BA8B83E-2D8F-4B9F-8BFB-AE26AEA24143}" srcOrd="0" destOrd="0" presId="urn:microsoft.com/office/officeart/2005/8/layout/cycle2"/>
    <dgm:cxn modelId="{CCC5F3F2-D91B-4FE1-B6E3-3838CE52FB60}" type="presOf" srcId="{CAFD92CB-67B0-461F-A6A9-00ADD879F71F}" destId="{156F96C5-3A81-44F0-8304-937D018D1498}" srcOrd="1" destOrd="0" presId="urn:microsoft.com/office/officeart/2005/8/layout/cycle2"/>
    <dgm:cxn modelId="{A05253F4-0968-4BC3-A98D-853629AE6C3E}" type="presOf" srcId="{336F050F-D005-4534-B967-BA48B186492B}" destId="{321E3B8B-D45D-4BA2-8879-3F6CE87939FB}" srcOrd="0" destOrd="0" presId="urn:microsoft.com/office/officeart/2005/8/layout/cycle2"/>
    <dgm:cxn modelId="{F7788AF9-146F-45C4-B312-6E628B7BB666}" type="presOf" srcId="{7C96AE70-EF1B-4D69-9AE3-DFF8D7B33C24}" destId="{EDBD7606-309C-4758-B0C8-3205EF3BFBBF}" srcOrd="1" destOrd="0" presId="urn:microsoft.com/office/officeart/2005/8/layout/cycle2"/>
    <dgm:cxn modelId="{BA156EFC-8828-428B-932D-914FD6BC3762}" type="presOf" srcId="{9F6E9A16-B1DD-445B-874B-E89A6CEEA420}" destId="{C3F0632A-7D51-4ECF-B0ED-527086C66711}" srcOrd="0" destOrd="0" presId="urn:microsoft.com/office/officeart/2005/8/layout/cycle2"/>
    <dgm:cxn modelId="{85522FA9-6C01-4BFB-9325-02FD28EE5AC9}" type="presParOf" srcId="{59A72208-3C2F-45AB-9483-4918221D8A78}" destId="{C3F0632A-7D51-4ECF-B0ED-527086C66711}" srcOrd="0" destOrd="0" presId="urn:microsoft.com/office/officeart/2005/8/layout/cycle2"/>
    <dgm:cxn modelId="{1153F36D-A060-436A-9DDB-8E719FDE8787}" type="presParOf" srcId="{59A72208-3C2F-45AB-9483-4918221D8A78}" destId="{0F25B986-141C-417E-9017-A87104378AFD}" srcOrd="1" destOrd="0" presId="urn:microsoft.com/office/officeart/2005/8/layout/cycle2"/>
    <dgm:cxn modelId="{D1D5A64E-B484-4C55-AAC2-275B62E207E9}" type="presParOf" srcId="{0F25B986-141C-417E-9017-A87104378AFD}" destId="{05777EEB-65DE-4E51-945A-4C3B8D274258}" srcOrd="0" destOrd="0" presId="urn:microsoft.com/office/officeart/2005/8/layout/cycle2"/>
    <dgm:cxn modelId="{B2CDCD4A-0582-42A3-8E4C-D7D496F8F06D}" type="presParOf" srcId="{59A72208-3C2F-45AB-9483-4918221D8A78}" destId="{F96F78D9-57A3-43DC-94EF-A337693EE3E2}" srcOrd="2" destOrd="0" presId="urn:microsoft.com/office/officeart/2005/8/layout/cycle2"/>
    <dgm:cxn modelId="{7B8F08A8-ABFE-4000-B2E7-5C01AAA7ED27}" type="presParOf" srcId="{59A72208-3C2F-45AB-9483-4918221D8A78}" destId="{BCE9611C-8C6E-44F9-80EA-60EF51619826}" srcOrd="3" destOrd="0" presId="urn:microsoft.com/office/officeart/2005/8/layout/cycle2"/>
    <dgm:cxn modelId="{59BF7FA1-9E24-4E19-A223-76D03C805634}" type="presParOf" srcId="{BCE9611C-8C6E-44F9-80EA-60EF51619826}" destId="{A712FDF2-ACF0-404D-8C95-99AA3FD73F21}" srcOrd="0" destOrd="0" presId="urn:microsoft.com/office/officeart/2005/8/layout/cycle2"/>
    <dgm:cxn modelId="{0FE12B2E-2DC0-4D31-A6EF-CC047FE1C036}" type="presParOf" srcId="{59A72208-3C2F-45AB-9483-4918221D8A78}" destId="{1A95E87A-AF7A-47DD-B6E3-A537C7B38F48}" srcOrd="4" destOrd="0" presId="urn:microsoft.com/office/officeart/2005/8/layout/cycle2"/>
    <dgm:cxn modelId="{5BF566BD-F260-43D0-8E3F-35A07C723C47}" type="presParOf" srcId="{59A72208-3C2F-45AB-9483-4918221D8A78}" destId="{5BF9DD6B-D6FB-49AD-854F-058C7E764291}" srcOrd="5" destOrd="0" presId="urn:microsoft.com/office/officeart/2005/8/layout/cycle2"/>
    <dgm:cxn modelId="{B8DBFA92-C731-492B-A332-14ADB8ED84C6}" type="presParOf" srcId="{5BF9DD6B-D6FB-49AD-854F-058C7E764291}" destId="{EDBD7606-309C-4758-B0C8-3205EF3BFBBF}" srcOrd="0" destOrd="0" presId="urn:microsoft.com/office/officeart/2005/8/layout/cycle2"/>
    <dgm:cxn modelId="{EAC3DAE3-514B-4D62-BDD0-C19F08B77E91}" type="presParOf" srcId="{59A72208-3C2F-45AB-9483-4918221D8A78}" destId="{7E23680B-4858-44C9-9C74-D857CD6B5D41}" srcOrd="6" destOrd="0" presId="urn:microsoft.com/office/officeart/2005/8/layout/cycle2"/>
    <dgm:cxn modelId="{C4961EB8-C50C-45FC-BB79-5BECBEB6951D}" type="presParOf" srcId="{59A72208-3C2F-45AB-9483-4918221D8A78}" destId="{3BA8B83E-2D8F-4B9F-8BFB-AE26AEA24143}" srcOrd="7" destOrd="0" presId="urn:microsoft.com/office/officeart/2005/8/layout/cycle2"/>
    <dgm:cxn modelId="{51649586-F5D2-4A2C-8263-B26507CB1695}" type="presParOf" srcId="{3BA8B83E-2D8F-4B9F-8BFB-AE26AEA24143}" destId="{156F96C5-3A81-44F0-8304-937D018D1498}" srcOrd="0" destOrd="0" presId="urn:microsoft.com/office/officeart/2005/8/layout/cycle2"/>
    <dgm:cxn modelId="{0649CEDC-D652-4D7D-B2C4-37F3DE661CD9}" type="presParOf" srcId="{59A72208-3C2F-45AB-9483-4918221D8A78}" destId="{06F361AB-DF0A-4D97-8B8A-49B55AAA6F4C}" srcOrd="8" destOrd="0" presId="urn:microsoft.com/office/officeart/2005/8/layout/cycle2"/>
    <dgm:cxn modelId="{817EC3ED-3675-4F60-978F-BF895CDDBF61}" type="presParOf" srcId="{59A72208-3C2F-45AB-9483-4918221D8A78}" destId="{BDCCCC2F-F66A-4203-975C-F7AD67D00395}" srcOrd="9" destOrd="0" presId="urn:microsoft.com/office/officeart/2005/8/layout/cycle2"/>
    <dgm:cxn modelId="{1EEE0F99-F874-4002-9ECA-8ABCCAD91184}" type="presParOf" srcId="{BDCCCC2F-F66A-4203-975C-F7AD67D00395}" destId="{42D61D4D-715C-4C41-80A8-B870AA3513CA}" srcOrd="0" destOrd="0" presId="urn:microsoft.com/office/officeart/2005/8/layout/cycle2"/>
    <dgm:cxn modelId="{9916C955-A174-4430-ADE3-DBAB1A74F05A}" type="presParOf" srcId="{59A72208-3C2F-45AB-9483-4918221D8A78}" destId="{647C35C4-2208-4ACF-87D1-7B81DE22C96A}" srcOrd="10" destOrd="0" presId="urn:microsoft.com/office/officeart/2005/8/layout/cycle2"/>
    <dgm:cxn modelId="{C4BCDE88-D828-4BC3-A261-6F5B3F3A712C}" type="presParOf" srcId="{59A72208-3C2F-45AB-9483-4918221D8A78}" destId="{A4E36C57-8670-4DA9-B133-0CEE811BEF4B}" srcOrd="11" destOrd="0" presId="urn:microsoft.com/office/officeart/2005/8/layout/cycle2"/>
    <dgm:cxn modelId="{F66CAD46-FD87-42BE-8620-FF42EDCA6A35}" type="presParOf" srcId="{A4E36C57-8670-4DA9-B133-0CEE811BEF4B}" destId="{16B9D5F9-6FBB-4E71-A5BD-F8F6327CA02F}" srcOrd="0" destOrd="0" presId="urn:microsoft.com/office/officeart/2005/8/layout/cycle2"/>
    <dgm:cxn modelId="{F853C8EC-BB02-406C-B097-C18EE04ED71B}" type="presParOf" srcId="{59A72208-3C2F-45AB-9483-4918221D8A78}" destId="{0B4D1BE9-532C-41E0-BDC9-641AE10B0BCC}" srcOrd="12" destOrd="0" presId="urn:microsoft.com/office/officeart/2005/8/layout/cycle2"/>
    <dgm:cxn modelId="{CC4384DD-C9A9-4B81-AD44-BEB9F944FB5C}" type="presParOf" srcId="{59A72208-3C2F-45AB-9483-4918221D8A78}" destId="{9F12BEE1-FEE8-4B21-846A-877A15AD2871}" srcOrd="13" destOrd="0" presId="urn:microsoft.com/office/officeart/2005/8/layout/cycle2"/>
    <dgm:cxn modelId="{E010C597-13F1-41B9-85CC-BF1433C12B0A}" type="presParOf" srcId="{9F12BEE1-FEE8-4B21-846A-877A15AD2871}" destId="{4350EA94-37A0-4571-9F97-7276FAFEC254}" srcOrd="0" destOrd="0" presId="urn:microsoft.com/office/officeart/2005/8/layout/cycle2"/>
    <dgm:cxn modelId="{016BA4BF-3C39-47C6-BC7D-453CCA53D2BF}" type="presParOf" srcId="{59A72208-3C2F-45AB-9483-4918221D8A78}" destId="{321E3B8B-D45D-4BA2-8879-3F6CE87939FB}" srcOrd="14" destOrd="0" presId="urn:microsoft.com/office/officeart/2005/8/layout/cycle2"/>
    <dgm:cxn modelId="{A9134C8A-0B2E-4BB2-9D9A-5896CFEC211A}" type="presParOf" srcId="{59A72208-3C2F-45AB-9483-4918221D8A78}" destId="{B71ACC4B-B88A-4A2E-87DB-999856826F72}" srcOrd="15" destOrd="0" presId="urn:microsoft.com/office/officeart/2005/8/layout/cycle2"/>
    <dgm:cxn modelId="{8E6F59E1-9619-48C3-9D8A-0892394CC7D2}" type="presParOf" srcId="{B71ACC4B-B88A-4A2E-87DB-999856826F72}" destId="{138BF711-EC04-468B-9BF8-89901AB6B1C6}" srcOrd="0" destOrd="0" presId="urn:microsoft.com/office/officeart/2005/8/layout/cycle2"/>
    <dgm:cxn modelId="{422F70D8-D2F8-4596-A624-0C69908CA0E1}" type="presParOf" srcId="{59A72208-3C2F-45AB-9483-4918221D8A78}" destId="{79F67617-CB50-48F6-8D57-EF1DF849CEDC}" srcOrd="16" destOrd="0" presId="urn:microsoft.com/office/officeart/2005/8/layout/cycle2"/>
    <dgm:cxn modelId="{A8A32E90-00DC-48D2-BC8F-8E6A7F4338AA}" type="presParOf" srcId="{59A72208-3C2F-45AB-9483-4918221D8A78}" destId="{31D78E6A-7EAF-40BF-B73B-312971D2174D}" srcOrd="17" destOrd="0" presId="urn:microsoft.com/office/officeart/2005/8/layout/cycle2"/>
    <dgm:cxn modelId="{B8D8A037-7E56-41AD-9FA7-DB541245B221}" type="presParOf" srcId="{31D78E6A-7EAF-40BF-B73B-312971D2174D}" destId="{5DE2F14B-0EF5-4D5E-BAE3-D0513EF9DA9F}" srcOrd="0" destOrd="0" presId="urn:microsoft.com/office/officeart/2005/8/layout/cycle2"/>
    <dgm:cxn modelId="{4D9A3BA0-66B7-49EC-B4C0-6915176B9BBC}" type="presParOf" srcId="{59A72208-3C2F-45AB-9483-4918221D8A78}" destId="{96B4AA9C-13EC-436B-81F0-62707E6809EA}" srcOrd="18" destOrd="0" presId="urn:microsoft.com/office/officeart/2005/8/layout/cycle2"/>
    <dgm:cxn modelId="{292389BD-63F8-4595-95DA-31E3083E7DDB}" type="presParOf" srcId="{59A72208-3C2F-45AB-9483-4918221D8A78}" destId="{EA6665C0-1509-42B6-AA7E-A1A1F27BDAF5}" srcOrd="19" destOrd="0" presId="urn:microsoft.com/office/officeart/2005/8/layout/cycle2"/>
    <dgm:cxn modelId="{22388796-3C26-4C7E-97B1-1589089C3CD0}" type="presParOf" srcId="{EA6665C0-1509-42B6-AA7E-A1A1F27BDAF5}" destId="{38A300F2-C9B5-4A74-AA69-3F87C94193BE}" srcOrd="0" destOrd="0" presId="urn:microsoft.com/office/officeart/2005/8/layout/cycle2"/>
    <dgm:cxn modelId="{C848A1DE-8BF6-4DAA-A152-E159AC901FFC}" type="presParOf" srcId="{59A72208-3C2F-45AB-9483-4918221D8A78}" destId="{6FFB8835-7D58-477C-93FB-09BD2DAB478D}" srcOrd="20" destOrd="0" presId="urn:microsoft.com/office/officeart/2005/8/layout/cycle2"/>
    <dgm:cxn modelId="{6EDB4028-217D-48E4-8575-E379E625D117}" type="presParOf" srcId="{59A72208-3C2F-45AB-9483-4918221D8A78}" destId="{0FE87490-FFF6-40F3-A408-39896B1540D0}" srcOrd="21" destOrd="0" presId="urn:microsoft.com/office/officeart/2005/8/layout/cycle2"/>
    <dgm:cxn modelId="{15BBA08B-8B84-4D4A-B1D0-800940734430}" type="presParOf" srcId="{0FE87490-FFF6-40F3-A408-39896B1540D0}" destId="{38B03EEA-71A1-4DEB-8509-A53255AB5E4A}" srcOrd="0" destOrd="0" presId="urn:microsoft.com/office/officeart/2005/8/layout/cycle2"/>
    <dgm:cxn modelId="{E19E1075-3575-414E-B3A6-C99C00AEE66B}" type="presParOf" srcId="{59A72208-3C2F-45AB-9483-4918221D8A78}" destId="{CB8F120A-4E42-4D4D-8839-C86E941EF67B}" srcOrd="22" destOrd="0" presId="urn:microsoft.com/office/officeart/2005/8/layout/cycle2"/>
    <dgm:cxn modelId="{3B4D7A75-BC21-4F79-B69F-23696A014978}" type="presParOf" srcId="{59A72208-3C2F-45AB-9483-4918221D8A78}" destId="{75349F53-CA02-4552-A0D7-92FF6A439D7F}" srcOrd="23" destOrd="0" presId="urn:microsoft.com/office/officeart/2005/8/layout/cycle2"/>
    <dgm:cxn modelId="{0EA508C6-7CF8-41A1-AD5D-00B322BF6623}" type="presParOf" srcId="{75349F53-CA02-4552-A0D7-92FF6A439D7F}" destId="{2DAFF1A2-DB83-48D2-BAEF-D7671C076CA9}" srcOrd="0" destOrd="0" presId="urn:microsoft.com/office/officeart/2005/8/layout/cycle2"/>
    <dgm:cxn modelId="{6F128DFD-AAA4-43CC-8AEE-5C201C990477}" type="presParOf" srcId="{59A72208-3C2F-45AB-9483-4918221D8A78}" destId="{FDB40552-D7D7-47A1-B438-6826E730277A}" srcOrd="24" destOrd="0" presId="urn:microsoft.com/office/officeart/2005/8/layout/cycle2"/>
    <dgm:cxn modelId="{D66263EE-07BD-43EC-8318-BEAF4918465E}" type="presParOf" srcId="{59A72208-3C2F-45AB-9483-4918221D8A78}" destId="{68B3A310-5813-4C85-B511-ABDC0A5B39F5}" srcOrd="25" destOrd="0" presId="urn:microsoft.com/office/officeart/2005/8/layout/cycle2"/>
    <dgm:cxn modelId="{02261AB1-2B57-49C6-A99F-5F583CCCFC5B}" type="presParOf" srcId="{68B3A310-5813-4C85-B511-ABDC0A5B39F5}" destId="{DBF8D23E-F439-4A16-952F-DF0BA3EAB6C0}" srcOrd="0" destOrd="0" presId="urn:microsoft.com/office/officeart/2005/8/layout/cycle2"/>
    <dgm:cxn modelId="{3185C109-9283-48E5-B42D-D01D61202DF0}" type="presParOf" srcId="{59A72208-3C2F-45AB-9483-4918221D8A78}" destId="{9566A7CA-78DA-47E1-8BF5-BA8C56E0913E}" srcOrd="26" destOrd="0" presId="urn:microsoft.com/office/officeart/2005/8/layout/cycle2"/>
    <dgm:cxn modelId="{CFCDCFD9-7B69-4500-8006-B3B4DAD15788}" type="presParOf" srcId="{59A72208-3C2F-45AB-9483-4918221D8A78}" destId="{5E76B63B-2543-41E7-9D5D-136CEE2C6A87}" srcOrd="27" destOrd="0" presId="urn:microsoft.com/office/officeart/2005/8/layout/cycle2"/>
    <dgm:cxn modelId="{25F66DA9-3444-47B2-8744-77138400D104}" type="presParOf" srcId="{5E76B63B-2543-41E7-9D5D-136CEE2C6A87}" destId="{92CF58EB-099F-4788-A62A-7D8A3CB4D71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0632A-7D51-4ECF-B0ED-527086C66711}">
      <dsp:nvSpPr>
        <dsp:cNvPr id="0" name=""/>
        <dsp:cNvSpPr/>
      </dsp:nvSpPr>
      <dsp:spPr>
        <a:xfrm>
          <a:off x="3771753" y="0"/>
          <a:ext cx="766502" cy="76650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6</a:t>
          </a:r>
          <a:endParaRPr lang="en-US" sz="1700" kern="1200" dirty="0"/>
        </a:p>
      </dsp:txBody>
      <dsp:txXfrm>
        <a:off x="3884005" y="112252"/>
        <a:ext cx="541998" cy="541998"/>
      </dsp:txXfrm>
    </dsp:sp>
    <dsp:sp modelId="{0F25B986-141C-417E-9017-A87104378AFD}">
      <dsp:nvSpPr>
        <dsp:cNvPr id="0" name=""/>
        <dsp:cNvSpPr/>
      </dsp:nvSpPr>
      <dsp:spPr>
        <a:xfrm rot="864503">
          <a:off x="4604840" y="395621"/>
          <a:ext cx="203566" cy="2586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605800" y="439762"/>
        <a:ext cx="142496" cy="155216"/>
      </dsp:txXfrm>
    </dsp:sp>
    <dsp:sp modelId="{F96F78D9-57A3-43DC-94EF-A337693EE3E2}">
      <dsp:nvSpPr>
        <dsp:cNvPr id="0" name=""/>
        <dsp:cNvSpPr/>
      </dsp:nvSpPr>
      <dsp:spPr>
        <a:xfrm>
          <a:off x="4886152" y="286303"/>
          <a:ext cx="766502" cy="766502"/>
        </a:xfrm>
        <a:prstGeom prst="ellipse">
          <a:avLst/>
        </a:prstGeom>
        <a:solidFill>
          <a:schemeClr val="accent4">
            <a:hueOff val="1571003"/>
            <a:satOff val="-1845"/>
            <a:lumOff val="7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7</a:t>
          </a:r>
          <a:endParaRPr lang="en-US" sz="1700" kern="1200" dirty="0"/>
        </a:p>
      </dsp:txBody>
      <dsp:txXfrm>
        <a:off x="4998404" y="398555"/>
        <a:ext cx="541998" cy="541998"/>
      </dsp:txXfrm>
    </dsp:sp>
    <dsp:sp modelId="{BCE9611C-8C6E-44F9-80EA-60EF51619826}">
      <dsp:nvSpPr>
        <dsp:cNvPr id="0" name=""/>
        <dsp:cNvSpPr/>
      </dsp:nvSpPr>
      <dsp:spPr>
        <a:xfrm rot="2303092">
          <a:off x="5612196" y="888998"/>
          <a:ext cx="195022" cy="258694"/>
        </a:xfrm>
        <a:prstGeom prst="rightArrow">
          <a:avLst>
            <a:gd name="adj1" fmla="val 60000"/>
            <a:gd name="adj2" fmla="val 50000"/>
          </a:avLst>
        </a:prstGeom>
        <a:solidFill>
          <a:schemeClr val="accent4">
            <a:hueOff val="1571003"/>
            <a:satOff val="-1845"/>
            <a:lumOff val="7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618519" y="922572"/>
        <a:ext cx="136515" cy="155216"/>
      </dsp:txXfrm>
    </dsp:sp>
    <dsp:sp modelId="{1A95E87A-AF7A-47DD-B6E3-A537C7B38F48}">
      <dsp:nvSpPr>
        <dsp:cNvPr id="0" name=""/>
        <dsp:cNvSpPr/>
      </dsp:nvSpPr>
      <dsp:spPr>
        <a:xfrm>
          <a:off x="5775414" y="990741"/>
          <a:ext cx="766502" cy="766502"/>
        </a:xfrm>
        <a:prstGeom prst="ellipse">
          <a:avLst/>
        </a:prstGeom>
        <a:solidFill>
          <a:schemeClr val="accent4">
            <a:hueOff val="3142005"/>
            <a:satOff val="-3690"/>
            <a:lumOff val="14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8</a:t>
          </a:r>
          <a:endParaRPr lang="en-US" sz="1700" kern="1200" dirty="0"/>
        </a:p>
      </dsp:txBody>
      <dsp:txXfrm>
        <a:off x="5887666" y="1102993"/>
        <a:ext cx="541998" cy="541998"/>
      </dsp:txXfrm>
    </dsp:sp>
    <dsp:sp modelId="{5BF9DD6B-D6FB-49AD-854F-058C7E764291}">
      <dsp:nvSpPr>
        <dsp:cNvPr id="0" name=""/>
        <dsp:cNvSpPr/>
      </dsp:nvSpPr>
      <dsp:spPr>
        <a:xfrm rot="3788906">
          <a:off x="6314366" y="1750533"/>
          <a:ext cx="200826" cy="258694"/>
        </a:xfrm>
        <a:prstGeom prst="rightArrow">
          <a:avLst>
            <a:gd name="adj1" fmla="val 60000"/>
            <a:gd name="adj2" fmla="val 50000"/>
          </a:avLst>
        </a:prstGeom>
        <a:solidFill>
          <a:schemeClr val="accent4">
            <a:hueOff val="3142005"/>
            <a:satOff val="-3690"/>
            <a:lumOff val="14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330884" y="1775396"/>
        <a:ext cx="140578" cy="155216"/>
      </dsp:txXfrm>
    </dsp:sp>
    <dsp:sp modelId="{7E23680B-4858-44C9-9C74-D857CD6B5D41}">
      <dsp:nvSpPr>
        <dsp:cNvPr id="0" name=""/>
        <dsp:cNvSpPr/>
      </dsp:nvSpPr>
      <dsp:spPr>
        <a:xfrm>
          <a:off x="6292777" y="2012660"/>
          <a:ext cx="766502" cy="766502"/>
        </a:xfrm>
        <a:prstGeom prst="ellipse">
          <a:avLst/>
        </a:prstGeom>
        <a:solidFill>
          <a:schemeClr val="accent4">
            <a:hueOff val="4713008"/>
            <a:satOff val="-5535"/>
            <a:lumOff val="212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9</a:t>
          </a:r>
          <a:endParaRPr lang="en-US" sz="1700" kern="1200" dirty="0"/>
        </a:p>
      </dsp:txBody>
      <dsp:txXfrm>
        <a:off x="6405029" y="2124912"/>
        <a:ext cx="541998" cy="541998"/>
      </dsp:txXfrm>
    </dsp:sp>
    <dsp:sp modelId="{3BA8B83E-2D8F-4B9F-8BFB-AE26AEA24143}">
      <dsp:nvSpPr>
        <dsp:cNvPr id="0" name=""/>
        <dsp:cNvSpPr/>
      </dsp:nvSpPr>
      <dsp:spPr>
        <a:xfrm rot="5400000">
          <a:off x="6573931" y="2836673"/>
          <a:ext cx="204194" cy="258694"/>
        </a:xfrm>
        <a:prstGeom prst="rightArrow">
          <a:avLst>
            <a:gd name="adj1" fmla="val 60000"/>
            <a:gd name="adj2" fmla="val 50000"/>
          </a:avLst>
        </a:prstGeom>
        <a:solidFill>
          <a:schemeClr val="accent4">
            <a:hueOff val="4713008"/>
            <a:satOff val="-5535"/>
            <a:lumOff val="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04560" y="2857783"/>
        <a:ext cx="142936" cy="155216"/>
      </dsp:txXfrm>
    </dsp:sp>
    <dsp:sp modelId="{06F361AB-DF0A-4D97-8B8A-49B55AAA6F4C}">
      <dsp:nvSpPr>
        <dsp:cNvPr id="0" name=""/>
        <dsp:cNvSpPr/>
      </dsp:nvSpPr>
      <dsp:spPr>
        <a:xfrm>
          <a:off x="6292777" y="3164436"/>
          <a:ext cx="766502" cy="766502"/>
        </a:xfrm>
        <a:prstGeom prst="ellipse">
          <a:avLst/>
        </a:prstGeom>
        <a:solidFill>
          <a:schemeClr val="accent4">
            <a:hueOff val="6284010"/>
            <a:satOff val="-7380"/>
            <a:lumOff val="28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10</a:t>
          </a:r>
          <a:endParaRPr lang="en-US" sz="1700" kern="1200" dirty="0"/>
        </a:p>
      </dsp:txBody>
      <dsp:txXfrm>
        <a:off x="6405029" y="3276688"/>
        <a:ext cx="541998" cy="541998"/>
      </dsp:txXfrm>
    </dsp:sp>
    <dsp:sp modelId="{BDCCCC2F-F66A-4203-975C-F7AD67D00395}">
      <dsp:nvSpPr>
        <dsp:cNvPr id="0" name=""/>
        <dsp:cNvSpPr/>
      </dsp:nvSpPr>
      <dsp:spPr>
        <a:xfrm rot="6942857">
          <a:off x="6326570" y="3931990"/>
          <a:ext cx="204194" cy="258694"/>
        </a:xfrm>
        <a:prstGeom prst="rightArrow">
          <a:avLst>
            <a:gd name="adj1" fmla="val 60000"/>
            <a:gd name="adj2" fmla="val 50000"/>
          </a:avLst>
        </a:prstGeom>
        <a:solidFill>
          <a:schemeClr val="accent4">
            <a:hueOff val="6284010"/>
            <a:satOff val="-7380"/>
            <a:lumOff val="28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370488" y="3956133"/>
        <a:ext cx="142936" cy="155216"/>
      </dsp:txXfrm>
    </dsp:sp>
    <dsp:sp modelId="{647C35C4-2208-4ACF-87D1-7B81DE22C96A}">
      <dsp:nvSpPr>
        <dsp:cNvPr id="0" name=""/>
        <dsp:cNvSpPr/>
      </dsp:nvSpPr>
      <dsp:spPr>
        <a:xfrm>
          <a:off x="5793041" y="4202150"/>
          <a:ext cx="766502" cy="766502"/>
        </a:xfrm>
        <a:prstGeom prst="ellipse">
          <a:avLst/>
        </a:prstGeom>
        <a:solidFill>
          <a:schemeClr val="accent4">
            <a:hueOff val="7855013"/>
            <a:satOff val="-9225"/>
            <a:lumOff val="35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11</a:t>
          </a:r>
          <a:endParaRPr lang="en-US" sz="1700" kern="1200" dirty="0"/>
        </a:p>
      </dsp:txBody>
      <dsp:txXfrm>
        <a:off x="5905293" y="4314402"/>
        <a:ext cx="541998" cy="541998"/>
      </dsp:txXfrm>
    </dsp:sp>
    <dsp:sp modelId="{A4E36C57-8670-4DA9-B133-0CEE811BEF4B}">
      <dsp:nvSpPr>
        <dsp:cNvPr id="0" name=""/>
        <dsp:cNvSpPr/>
      </dsp:nvSpPr>
      <dsp:spPr>
        <a:xfrm rot="8472350">
          <a:off x="5628131" y="4814053"/>
          <a:ext cx="205612" cy="258694"/>
        </a:xfrm>
        <a:prstGeom prst="rightArrow">
          <a:avLst>
            <a:gd name="adj1" fmla="val 60000"/>
            <a:gd name="adj2" fmla="val 50000"/>
          </a:avLst>
        </a:prstGeom>
        <a:solidFill>
          <a:schemeClr val="accent4">
            <a:hueOff val="7855013"/>
            <a:satOff val="-9225"/>
            <a:lumOff val="35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683011" y="4846469"/>
        <a:ext cx="143928" cy="155216"/>
      </dsp:txXfrm>
    </dsp:sp>
    <dsp:sp modelId="{0B4D1BE9-532C-41E0-BDC9-641AE10B0BCC}">
      <dsp:nvSpPr>
        <dsp:cNvPr id="0" name=""/>
        <dsp:cNvSpPr/>
      </dsp:nvSpPr>
      <dsp:spPr>
        <a:xfrm>
          <a:off x="4893261" y="4925441"/>
          <a:ext cx="766502" cy="766502"/>
        </a:xfrm>
        <a:prstGeom prst="ellipse">
          <a:avLst/>
        </a:prstGeom>
        <a:solidFill>
          <a:schemeClr val="accent4">
            <a:hueOff val="9426015"/>
            <a:satOff val="-11070"/>
            <a:lumOff val="42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12</a:t>
          </a:r>
          <a:endParaRPr lang="en-US" sz="1700" kern="1200" dirty="0"/>
        </a:p>
      </dsp:txBody>
      <dsp:txXfrm>
        <a:off x="5005513" y="5037693"/>
        <a:ext cx="541998" cy="541998"/>
      </dsp:txXfrm>
    </dsp:sp>
    <dsp:sp modelId="{9F12BEE1-FEE8-4B21-846A-877A15AD2871}">
      <dsp:nvSpPr>
        <dsp:cNvPr id="0" name=""/>
        <dsp:cNvSpPr/>
      </dsp:nvSpPr>
      <dsp:spPr>
        <a:xfrm rot="10044098">
          <a:off x="4618359" y="5303647"/>
          <a:ext cx="203960" cy="258694"/>
        </a:xfrm>
        <a:prstGeom prst="rightArrow">
          <a:avLst>
            <a:gd name="adj1" fmla="val 60000"/>
            <a:gd name="adj2" fmla="val 50000"/>
          </a:avLst>
        </a:prstGeom>
        <a:solidFill>
          <a:schemeClr val="accent4">
            <a:hueOff val="9426015"/>
            <a:satOff val="-11070"/>
            <a:lumOff val="42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678810" y="5348713"/>
        <a:ext cx="142772" cy="155216"/>
      </dsp:txXfrm>
    </dsp:sp>
    <dsp:sp modelId="{321E3B8B-D45D-4BA2-8879-3F6CE87939FB}">
      <dsp:nvSpPr>
        <dsp:cNvPr id="0" name=""/>
        <dsp:cNvSpPr/>
      </dsp:nvSpPr>
      <dsp:spPr>
        <a:xfrm>
          <a:off x="3769648" y="5176564"/>
          <a:ext cx="766502" cy="766502"/>
        </a:xfrm>
        <a:prstGeom prst="ellipse">
          <a:avLst/>
        </a:prstGeom>
        <a:solidFill>
          <a:schemeClr val="accent4">
            <a:hueOff val="10997018"/>
            <a:satOff val="-12916"/>
            <a:lumOff val="496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13</a:t>
          </a:r>
          <a:endParaRPr lang="en-US" sz="1700" kern="1200" dirty="0"/>
        </a:p>
      </dsp:txBody>
      <dsp:txXfrm>
        <a:off x="3881900" y="5288816"/>
        <a:ext cx="541998" cy="541998"/>
      </dsp:txXfrm>
    </dsp:sp>
    <dsp:sp modelId="{B71ACC4B-B88A-4A2E-87DB-999856826F72}">
      <dsp:nvSpPr>
        <dsp:cNvPr id="0" name=""/>
        <dsp:cNvSpPr/>
      </dsp:nvSpPr>
      <dsp:spPr>
        <a:xfrm rot="11571429">
          <a:off x="3494987" y="5303607"/>
          <a:ext cx="204194" cy="258694"/>
        </a:xfrm>
        <a:prstGeom prst="rightArrow">
          <a:avLst>
            <a:gd name="adj1" fmla="val 60000"/>
            <a:gd name="adj2" fmla="val 50000"/>
          </a:avLst>
        </a:prstGeom>
        <a:solidFill>
          <a:schemeClr val="accent4">
            <a:hueOff val="10997018"/>
            <a:satOff val="-12916"/>
            <a:lumOff val="49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555477" y="5362162"/>
        <a:ext cx="142936" cy="155216"/>
      </dsp:txXfrm>
    </dsp:sp>
    <dsp:sp modelId="{79F67617-CB50-48F6-8D57-EF1DF849CEDC}">
      <dsp:nvSpPr>
        <dsp:cNvPr id="0" name=""/>
        <dsp:cNvSpPr/>
      </dsp:nvSpPr>
      <dsp:spPr>
        <a:xfrm>
          <a:off x="2646750" y="4920270"/>
          <a:ext cx="766502" cy="766502"/>
        </a:xfrm>
        <a:prstGeom prst="ellipse">
          <a:avLst/>
        </a:prstGeom>
        <a:solidFill>
          <a:schemeClr val="accent4">
            <a:hueOff val="12568021"/>
            <a:satOff val="-14761"/>
            <a:lumOff val="56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14</a:t>
          </a:r>
          <a:endParaRPr lang="en-US" sz="1700" kern="1200" dirty="0"/>
        </a:p>
      </dsp:txBody>
      <dsp:txXfrm>
        <a:off x="2759002" y="5032522"/>
        <a:ext cx="541998" cy="541998"/>
      </dsp:txXfrm>
    </dsp:sp>
    <dsp:sp modelId="{31D78E6A-7EAF-40BF-B73B-312971D2174D}">
      <dsp:nvSpPr>
        <dsp:cNvPr id="0" name=""/>
        <dsp:cNvSpPr/>
      </dsp:nvSpPr>
      <dsp:spPr>
        <a:xfrm rot="13114286">
          <a:off x="2482175" y="4818717"/>
          <a:ext cx="204194" cy="258694"/>
        </a:xfrm>
        <a:prstGeom prst="rightArrow">
          <a:avLst>
            <a:gd name="adj1" fmla="val 60000"/>
            <a:gd name="adj2" fmla="val 50000"/>
          </a:avLst>
        </a:prstGeom>
        <a:solidFill>
          <a:schemeClr val="accent4">
            <a:hueOff val="12568021"/>
            <a:satOff val="-14761"/>
            <a:lumOff val="56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536751" y="4889553"/>
        <a:ext cx="142936" cy="155216"/>
      </dsp:txXfrm>
    </dsp:sp>
    <dsp:sp modelId="{96B4AA9C-13EC-436B-81F0-62707E6809EA}">
      <dsp:nvSpPr>
        <dsp:cNvPr id="0" name=""/>
        <dsp:cNvSpPr/>
      </dsp:nvSpPr>
      <dsp:spPr>
        <a:xfrm>
          <a:off x="1746256" y="4202150"/>
          <a:ext cx="766502" cy="766502"/>
        </a:xfrm>
        <a:prstGeom prst="ellipse">
          <a:avLst/>
        </a:prstGeom>
        <a:solidFill>
          <a:schemeClr val="accent4">
            <a:hueOff val="14139023"/>
            <a:satOff val="-16606"/>
            <a:lumOff val="63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15/16</a:t>
          </a:r>
          <a:endParaRPr lang="en-US" sz="1700" kern="1200" dirty="0"/>
        </a:p>
      </dsp:txBody>
      <dsp:txXfrm>
        <a:off x="1858508" y="4314402"/>
        <a:ext cx="541998" cy="541998"/>
      </dsp:txXfrm>
    </dsp:sp>
    <dsp:sp modelId="{EA6665C0-1509-42B6-AA7E-A1A1F27BDAF5}">
      <dsp:nvSpPr>
        <dsp:cNvPr id="0" name=""/>
        <dsp:cNvSpPr/>
      </dsp:nvSpPr>
      <dsp:spPr>
        <a:xfrm rot="14657143">
          <a:off x="1780049" y="3942403"/>
          <a:ext cx="204194" cy="258694"/>
        </a:xfrm>
        <a:prstGeom prst="rightArrow">
          <a:avLst>
            <a:gd name="adj1" fmla="val 60000"/>
            <a:gd name="adj2" fmla="val 50000"/>
          </a:avLst>
        </a:prstGeom>
        <a:solidFill>
          <a:schemeClr val="accent4">
            <a:hueOff val="14139023"/>
            <a:satOff val="-16606"/>
            <a:lumOff val="63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823967" y="4021738"/>
        <a:ext cx="142936" cy="155216"/>
      </dsp:txXfrm>
    </dsp:sp>
    <dsp:sp modelId="{6FFB8835-7D58-477C-93FB-09BD2DAB478D}">
      <dsp:nvSpPr>
        <dsp:cNvPr id="0" name=""/>
        <dsp:cNvSpPr/>
      </dsp:nvSpPr>
      <dsp:spPr>
        <a:xfrm>
          <a:off x="1246519" y="3164436"/>
          <a:ext cx="766502" cy="766502"/>
        </a:xfrm>
        <a:prstGeom prst="ellipse">
          <a:avLst/>
        </a:prstGeom>
        <a:solidFill>
          <a:schemeClr val="accent4">
            <a:hueOff val="15710026"/>
            <a:satOff val="-18451"/>
            <a:lumOff val="70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17</a:t>
          </a:r>
          <a:endParaRPr lang="en-US" sz="1700" kern="1200" dirty="0"/>
        </a:p>
      </dsp:txBody>
      <dsp:txXfrm>
        <a:off x="1358771" y="3276688"/>
        <a:ext cx="541998" cy="541998"/>
      </dsp:txXfrm>
    </dsp:sp>
    <dsp:sp modelId="{0FE87490-FFF6-40F3-A408-39896B1540D0}">
      <dsp:nvSpPr>
        <dsp:cNvPr id="0" name=""/>
        <dsp:cNvSpPr/>
      </dsp:nvSpPr>
      <dsp:spPr>
        <a:xfrm rot="16318469">
          <a:off x="1551736" y="2857198"/>
          <a:ext cx="194760" cy="258694"/>
        </a:xfrm>
        <a:prstGeom prst="rightArrow">
          <a:avLst>
            <a:gd name="adj1" fmla="val 60000"/>
            <a:gd name="adj2" fmla="val 50000"/>
          </a:avLst>
        </a:prstGeom>
        <a:solidFill>
          <a:schemeClr val="accent4">
            <a:hueOff val="15710026"/>
            <a:satOff val="-18451"/>
            <a:lumOff val="70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579943" y="2938134"/>
        <a:ext cx="136332" cy="155216"/>
      </dsp:txXfrm>
    </dsp:sp>
    <dsp:sp modelId="{CB8F120A-4E42-4D4D-8839-C86E941EF67B}">
      <dsp:nvSpPr>
        <dsp:cNvPr id="0" name=""/>
        <dsp:cNvSpPr/>
      </dsp:nvSpPr>
      <dsp:spPr>
        <a:xfrm>
          <a:off x="1285590" y="2031135"/>
          <a:ext cx="766502" cy="766502"/>
        </a:xfrm>
        <a:prstGeom prst="ellipse">
          <a:avLst/>
        </a:prstGeom>
        <a:solidFill>
          <a:schemeClr val="accent4">
            <a:hueOff val="17281027"/>
            <a:satOff val="-20296"/>
            <a:lumOff val="77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hlinkClick xmlns:r="http://schemas.openxmlformats.org/officeDocument/2006/relationships" r:id="" action="ppaction://hlinksldjump"/>
            </a:rPr>
            <a:t>18</a:t>
          </a:r>
          <a:endParaRPr lang="en-US" sz="1700" kern="1200" dirty="0"/>
        </a:p>
      </dsp:txBody>
      <dsp:txXfrm>
        <a:off x="1397842" y="2143387"/>
        <a:ext cx="541998" cy="541998"/>
      </dsp:txXfrm>
    </dsp:sp>
    <dsp:sp modelId="{75349F53-CA02-4552-A0D7-92FF6A439D7F}">
      <dsp:nvSpPr>
        <dsp:cNvPr id="0" name=""/>
        <dsp:cNvSpPr/>
      </dsp:nvSpPr>
      <dsp:spPr>
        <a:xfrm rot="17613892">
          <a:off x="1794630" y="1762249"/>
          <a:ext cx="204462" cy="258694"/>
        </a:xfrm>
        <a:prstGeom prst="rightArrow">
          <a:avLst>
            <a:gd name="adj1" fmla="val 60000"/>
            <a:gd name="adj2" fmla="val 50000"/>
          </a:avLst>
        </a:prstGeom>
        <a:solidFill>
          <a:schemeClr val="accent4">
            <a:hueOff val="17281027"/>
            <a:satOff val="-20296"/>
            <a:lumOff val="77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13038" y="1842100"/>
        <a:ext cx="143123" cy="155216"/>
      </dsp:txXfrm>
    </dsp:sp>
    <dsp:sp modelId="{FDB40552-D7D7-47A1-B438-6826E730277A}">
      <dsp:nvSpPr>
        <dsp:cNvPr id="0" name=""/>
        <dsp:cNvSpPr/>
      </dsp:nvSpPr>
      <dsp:spPr>
        <a:xfrm>
          <a:off x="1746256" y="974946"/>
          <a:ext cx="766502" cy="766502"/>
        </a:xfrm>
        <a:prstGeom prst="ellipse">
          <a:avLst/>
        </a:prstGeom>
        <a:solidFill>
          <a:schemeClr val="accent4">
            <a:hueOff val="18852030"/>
            <a:satOff val="-22141"/>
            <a:lumOff val="85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hlinkClick xmlns:r="http://schemas.openxmlformats.org/officeDocument/2006/relationships" r:id="" action="ppaction://hlinksldjump"/>
            </a:rPr>
            <a:t>19</a:t>
          </a:r>
          <a:endParaRPr lang="en-US" sz="1700" kern="1200" dirty="0"/>
        </a:p>
      </dsp:txBody>
      <dsp:txXfrm>
        <a:off x="1858508" y="1087198"/>
        <a:ext cx="541998" cy="541998"/>
      </dsp:txXfrm>
    </dsp:sp>
    <dsp:sp modelId="{68B3A310-5813-4C85-B511-ABDC0A5B39F5}">
      <dsp:nvSpPr>
        <dsp:cNvPr id="0" name=""/>
        <dsp:cNvSpPr/>
      </dsp:nvSpPr>
      <dsp:spPr>
        <a:xfrm rot="19285714">
          <a:off x="2473139" y="873393"/>
          <a:ext cx="204194" cy="258694"/>
        </a:xfrm>
        <a:prstGeom prst="rightArrow">
          <a:avLst>
            <a:gd name="adj1" fmla="val 60000"/>
            <a:gd name="adj2" fmla="val 50000"/>
          </a:avLst>
        </a:prstGeom>
        <a:solidFill>
          <a:schemeClr val="accent4">
            <a:hueOff val="18852030"/>
            <a:satOff val="-22141"/>
            <a:lumOff val="85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79821" y="944229"/>
        <a:ext cx="142936" cy="155216"/>
      </dsp:txXfrm>
    </dsp:sp>
    <dsp:sp modelId="{9566A7CA-78DA-47E1-8BF5-BA8C56E0913E}">
      <dsp:nvSpPr>
        <dsp:cNvPr id="0" name=""/>
        <dsp:cNvSpPr/>
      </dsp:nvSpPr>
      <dsp:spPr>
        <a:xfrm>
          <a:off x="2646750" y="256826"/>
          <a:ext cx="766502" cy="766502"/>
        </a:xfrm>
        <a:prstGeom prst="ellipse">
          <a:avLst/>
        </a:prstGeom>
        <a:solidFill>
          <a:schemeClr val="accent4">
            <a:hueOff val="20423033"/>
            <a:satOff val="-23986"/>
            <a:lumOff val="92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hlinkClick xmlns:r="http://schemas.openxmlformats.org/officeDocument/2006/relationships" r:id="" action="ppaction://hlinksldjump"/>
            </a:rPr>
            <a:t>20</a:t>
          </a:r>
          <a:endParaRPr lang="en-US" sz="1700" kern="1200" dirty="0"/>
        </a:p>
      </dsp:txBody>
      <dsp:txXfrm>
        <a:off x="2759002" y="369078"/>
        <a:ext cx="541998" cy="541998"/>
      </dsp:txXfrm>
    </dsp:sp>
    <dsp:sp modelId="{5E76B63B-2543-41E7-9D5D-136CEE2C6A87}">
      <dsp:nvSpPr>
        <dsp:cNvPr id="0" name=""/>
        <dsp:cNvSpPr/>
      </dsp:nvSpPr>
      <dsp:spPr>
        <a:xfrm rot="20828420">
          <a:off x="3484164" y="383610"/>
          <a:ext cx="205344" cy="258694"/>
        </a:xfrm>
        <a:prstGeom prst="rightArrow">
          <a:avLst>
            <a:gd name="adj1" fmla="val 60000"/>
            <a:gd name="adj2" fmla="val 50000"/>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484937" y="442204"/>
        <a:ext cx="143741" cy="1552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18-12-14T14:40:39.733"/>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18-12-14T14:40:55.015"/>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E4B1C-D30B-413F-8B6E-8756EB7E5EED}" type="datetimeFigureOut">
              <a:rPr lang="en-US" smtClean="0"/>
              <a:pPr/>
              <a:t>12/21/2022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820F9-BFDF-4D38-921E-B0E589E2A3A6}" type="slidenum">
              <a:rPr lang="en-US" smtClean="0"/>
              <a:pPr/>
              <a:t>‹#›</a:t>
            </a:fld>
            <a:endParaRPr lang="en-US"/>
          </a:p>
        </p:txBody>
      </p:sp>
    </p:spTree>
    <p:extLst>
      <p:ext uri="{BB962C8B-B14F-4D97-AF65-F5344CB8AC3E}">
        <p14:creationId xmlns:p14="http://schemas.microsoft.com/office/powerpoint/2010/main" val="406009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ositivepsychologyprogram.com/mindfulness-exercises-techniques-activit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V2: December 7, 2022</a:t>
            </a:r>
          </a:p>
        </p:txBody>
      </p:sp>
      <p:sp>
        <p:nvSpPr>
          <p:cNvPr id="4" name="Slide Number Placeholder 3"/>
          <p:cNvSpPr>
            <a:spLocks noGrp="1"/>
          </p:cNvSpPr>
          <p:nvPr>
            <p:ph type="sldNum" sz="quarter" idx="10"/>
          </p:nvPr>
        </p:nvSpPr>
        <p:spPr/>
        <p:txBody>
          <a:bodyPr/>
          <a:lstStyle/>
          <a:p>
            <a:fld id="{0A4820F9-BFDF-4D38-921E-B0E589E2A3A6}" type="slidenum">
              <a:rPr lang="en-US" smtClean="0"/>
              <a:pPr/>
              <a:t>1</a:t>
            </a:fld>
            <a:endParaRPr lang="en-US"/>
          </a:p>
        </p:txBody>
      </p:sp>
    </p:spTree>
    <p:extLst>
      <p:ext uri="{BB962C8B-B14F-4D97-AF65-F5344CB8AC3E}">
        <p14:creationId xmlns:p14="http://schemas.microsoft.com/office/powerpoint/2010/main" val="249190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Possible activity-</a:t>
            </a:r>
            <a:r>
              <a:rPr lang="en-CA" dirty="0" err="1"/>
              <a:t>Headbandz</a:t>
            </a:r>
            <a:r>
              <a:rPr lang="en-CA" baseline="0" dirty="0"/>
              <a:t> game. Eleven commandments for an enthusiastic team-handout.</a:t>
            </a:r>
            <a:endParaRPr lang="en-US"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Facilitator</a:t>
            </a:r>
            <a:r>
              <a:rPr lang="en-CA" baseline="0" dirty="0"/>
              <a:t> note: You do not need to advance to the next screen for the group – it is for identification purposes only.</a:t>
            </a:r>
            <a:endParaRPr lang="en-CA"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21</a:t>
            </a:fld>
            <a:endParaRPr lang="en-US"/>
          </a:p>
        </p:txBody>
      </p:sp>
    </p:spTree>
    <p:extLst>
      <p:ext uri="{BB962C8B-B14F-4D97-AF65-F5344CB8AC3E}">
        <p14:creationId xmlns:p14="http://schemas.microsoft.com/office/powerpoint/2010/main" val="422716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2</a:t>
            </a:fld>
            <a:endParaRPr lang="en-US"/>
          </a:p>
        </p:txBody>
      </p:sp>
    </p:spTree>
    <p:extLst>
      <p:ext uri="{BB962C8B-B14F-4D97-AF65-F5344CB8AC3E}">
        <p14:creationId xmlns:p14="http://schemas.microsoft.com/office/powerpoint/2010/main" val="312778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Slide</a:t>
            </a:r>
            <a:r>
              <a:rPr lang="en-CA" baseline="0" dirty="0"/>
              <a:t> 6 Accountability, Slide 7 Adaptability, slide 8 Attitude, Slide 9 Critical thinking and problem solving, Slide 10 Strategic thinking, Slide 11 Influencing others, Slide 12 Leadership, Slide 13 Motivation, Slide 14 Presentation, Slides 15 &amp; 16 Stress management, Slide 17 Mindfulness Exercises, Slide 18 Teamwork, Slide 19 Time management, Slide 20 Learning soft skills</a:t>
            </a:r>
          </a:p>
        </p:txBody>
      </p:sp>
      <p:sp>
        <p:nvSpPr>
          <p:cNvPr id="4" name="Slide Number Placeholder 3"/>
          <p:cNvSpPr>
            <a:spLocks noGrp="1"/>
          </p:cNvSpPr>
          <p:nvPr>
            <p:ph type="sldNum" sz="quarter" idx="10"/>
          </p:nvPr>
        </p:nvSpPr>
        <p:spPr/>
        <p:txBody>
          <a:bodyPr/>
          <a:lstStyle/>
          <a:p>
            <a:fld id="{0A4820F9-BFDF-4D38-921E-B0E589E2A3A6}" type="slidenum">
              <a:rPr lang="en-US" smtClean="0"/>
              <a:pPr/>
              <a:t>5</a:t>
            </a:fld>
            <a:endParaRPr lang="en-US"/>
          </a:p>
        </p:txBody>
      </p:sp>
    </p:spTree>
    <p:extLst>
      <p:ext uri="{BB962C8B-B14F-4D97-AF65-F5344CB8AC3E}">
        <p14:creationId xmlns:p14="http://schemas.microsoft.com/office/powerpoint/2010/main" val="286947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10</a:t>
            </a:fld>
            <a:endParaRPr lang="en-US"/>
          </a:p>
        </p:txBody>
      </p:sp>
    </p:spTree>
    <p:extLst>
      <p:ext uri="{BB962C8B-B14F-4D97-AF65-F5344CB8AC3E}">
        <p14:creationId xmlns:p14="http://schemas.microsoft.com/office/powerpoint/2010/main" val="282821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13</a:t>
            </a:fld>
            <a:endParaRPr lang="en-US"/>
          </a:p>
        </p:txBody>
      </p:sp>
    </p:spTree>
    <p:extLst>
      <p:ext uri="{BB962C8B-B14F-4D97-AF65-F5344CB8AC3E}">
        <p14:creationId xmlns:p14="http://schemas.microsoft.com/office/powerpoint/2010/main" val="96458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Handout-Holmes-</a:t>
            </a:r>
            <a:r>
              <a:rPr lang="en-CA" dirty="0" err="1"/>
              <a:t>Rahe</a:t>
            </a:r>
            <a:r>
              <a:rPr lang="en-CA" baseline="0" dirty="0"/>
              <a:t> Life Stress Inventory</a:t>
            </a:r>
            <a:endParaRPr lang="en-US"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Handout-Holmes-</a:t>
            </a:r>
            <a:r>
              <a:rPr lang="en-CA" dirty="0" err="1"/>
              <a:t>Rahe</a:t>
            </a:r>
            <a:r>
              <a:rPr lang="en-CA" baseline="0" dirty="0"/>
              <a:t> Life Stress Inventory</a:t>
            </a:r>
            <a:endParaRPr lang="en-US"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15</a:t>
            </a:fld>
            <a:endParaRPr lang="en-US"/>
          </a:p>
        </p:txBody>
      </p:sp>
    </p:spTree>
    <p:extLst>
      <p:ext uri="{BB962C8B-B14F-4D97-AF65-F5344CB8AC3E}">
        <p14:creationId xmlns:p14="http://schemas.microsoft.com/office/powerpoint/2010/main" val="97074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Choose</a:t>
            </a:r>
            <a:r>
              <a:rPr lang="en-CA" baseline="0" dirty="0"/>
              <a:t> a mindfulness exercise that would be well accepted by your group. Some suggestions are from these websites: </a:t>
            </a:r>
            <a:r>
              <a:rPr lang="en-US" sz="1200" dirty="0">
                <a:hlinkClick r:id="rId3"/>
              </a:rPr>
              <a:t>https://positivepsychologyprogram.com/mindfulness-exercises-techniques-activities/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https://positivepsychology.com/mindful-self-compassion/   </a:t>
            </a:r>
            <a:endParaRPr lang="en-US" dirty="0"/>
          </a:p>
        </p:txBody>
      </p:sp>
      <p:sp>
        <p:nvSpPr>
          <p:cNvPr id="4" name="Slide Number Placeholder 3"/>
          <p:cNvSpPr>
            <a:spLocks noGrp="1"/>
          </p:cNvSpPr>
          <p:nvPr>
            <p:ph type="sldNum" sz="quarter" idx="10"/>
          </p:nvPr>
        </p:nvSpPr>
        <p:spPr/>
        <p:txBody>
          <a:bodyPr/>
          <a:lstStyle/>
          <a:p>
            <a:fld id="{0A4820F9-BFDF-4D38-921E-B0E589E2A3A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F6AB953-141D-4A57-8514-53708A16F605}" type="datetimeFigureOut">
              <a:rPr lang="en-US" smtClean="0"/>
              <a:pPr/>
              <a:t>12/21/2022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B73162-6504-409F-B205-A66F6DA5B9B4}"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63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76130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295977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350600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3162-6504-409F-B205-A66F6DA5B9B4}"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7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211256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7258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52811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362041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125517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F6AB953-141D-4A57-8514-53708A16F605}"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73162-6504-409F-B205-A66F6DA5B9B4}" type="slidenum">
              <a:rPr lang="en-US" smtClean="0"/>
              <a:pPr/>
              <a:t>‹#›</a:t>
            </a:fld>
            <a:endParaRPr lang="en-US"/>
          </a:p>
        </p:txBody>
      </p:sp>
    </p:spTree>
    <p:extLst>
      <p:ext uri="{BB962C8B-B14F-4D97-AF65-F5344CB8AC3E}">
        <p14:creationId xmlns:p14="http://schemas.microsoft.com/office/powerpoint/2010/main" val="177787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F6AB953-141D-4A57-8514-53708A16F605}" type="datetimeFigureOut">
              <a:rPr lang="en-US" smtClean="0"/>
              <a:pPr/>
              <a:t>12/21/2022</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FCB73162-6504-409F-B205-A66F6DA5B9B4}" type="slidenum">
              <a:rPr lang="en-US" smtClean="0"/>
              <a:pPr/>
              <a:t>‹#›</a:t>
            </a:fld>
            <a:endParaRPr lang="en-US"/>
          </a:p>
        </p:txBody>
      </p:sp>
    </p:spTree>
    <p:extLst>
      <p:ext uri="{BB962C8B-B14F-4D97-AF65-F5344CB8AC3E}">
        <p14:creationId xmlns:p14="http://schemas.microsoft.com/office/powerpoint/2010/main" val="327260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7.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alent.wisc.edu/Home/Portals/0/OPC/2009/Letting%20Go%20of%20Stres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ositivepsychology.com/mindful-self-compassion/" TargetMode="External"/><Relationship Id="rId4" Type="http://schemas.openxmlformats.org/officeDocument/2006/relationships/hyperlink" Target="https://positivepsychologyprogram.com/mindfulness-exercises-techniques-activit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sites/janbruce/2017/03/10/why-soft-skills-matter-and-the-top-3-you-need/#1cedd9fd76f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mindtools.com/pages/article/newTCS_82.htm" TargetMode="External"/><Relationship Id="rId3" Type="http://schemas.openxmlformats.org/officeDocument/2006/relationships/hyperlink" Target="https://www.forbes.com/sites/janbruce/2017/03/10/why-soft-skills-matter-and-the-top-3-you-need/#1cedd9fd76f3" TargetMode="External"/><Relationship Id="rId7" Type="http://schemas.openxmlformats.org/officeDocument/2006/relationships/hyperlink" Target="https://twentyonetoys.ca/pages/empathy-toy" TargetMode="External"/><Relationship Id="rId2" Type="http://schemas.openxmlformats.org/officeDocument/2006/relationships/hyperlink" Target="https://www.mindtools.com/pages/article/newTCS_89.htm" TargetMode="External"/><Relationship Id="rId1" Type="http://schemas.openxmlformats.org/officeDocument/2006/relationships/slideLayout" Target="../slideLayouts/slideLayout2.xml"/><Relationship Id="rId6" Type="http://schemas.openxmlformats.org/officeDocument/2006/relationships/hyperlink" Target="https://prezi.com/k7uf4okq1a4q/soft-skills-accountability/" TargetMode="External"/><Relationship Id="rId5" Type="http://schemas.openxmlformats.org/officeDocument/2006/relationships/hyperlink" Target="https://www.youtube.com/watch?v=xtpw9toisgk" TargetMode="External"/><Relationship Id="rId4" Type="http://schemas.openxmlformats.org/officeDocument/2006/relationships/hyperlink" Target="https://www.youtube.com/watch?v=PASrBGtcr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xtpw9toisg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rezi.com/k7uf4okq1a4q/soft-skills-accountability/"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indtools.com/pages/article/newTCS_89.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ASrBGtcrdU"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 y="882376"/>
            <a:ext cx="7475220" cy="2470424"/>
          </a:xfrm>
        </p:spPr>
        <p:txBody>
          <a:bodyPr>
            <a:normAutofit/>
          </a:bodyPr>
          <a:lstStyle/>
          <a:p>
            <a:r>
              <a:rPr lang="en-US" sz="4800" dirty="0"/>
              <a:t>Next-Level Skills for Early Childhood Educators</a:t>
            </a:r>
          </a:p>
        </p:txBody>
      </p:sp>
      <p:sp>
        <p:nvSpPr>
          <p:cNvPr id="3" name="Subtitle 2"/>
          <p:cNvSpPr>
            <a:spLocks noGrp="1"/>
          </p:cNvSpPr>
          <p:nvPr>
            <p:ph type="subTitle" idx="1"/>
          </p:nvPr>
        </p:nvSpPr>
        <p:spPr>
          <a:xfrm>
            <a:off x="1282147" y="4267200"/>
            <a:ext cx="6575895" cy="1388165"/>
          </a:xfrm>
        </p:spPr>
        <p:txBody>
          <a:bodyPr>
            <a:noAutofit/>
          </a:bodyPr>
          <a:lstStyle/>
          <a:p>
            <a:r>
              <a:rPr lang="en-CA" sz="4400" dirty="0"/>
              <a:t>Session 5: Soft Skills</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24600" y="4578653"/>
            <a:ext cx="2168951" cy="1979577"/>
            <a:chOff x="6324600" y="4578653"/>
            <a:chExt cx="2168951" cy="1979577"/>
          </a:xfrm>
        </p:grpSpPr>
        <p:pic>
          <p:nvPicPr>
            <p:cNvPr id="10" name="Picture 9" descr="Strategic thinking.png"/>
            <p:cNvPicPr>
              <a:picLocks noChangeAspect="1"/>
            </p:cNvPicPr>
            <p:nvPr/>
          </p:nvPicPr>
          <p:blipFill rotWithShape="1">
            <a:blip r:embed="rId3" cstate="print"/>
            <a:srcRect l="16776"/>
            <a:stretch/>
          </p:blipFill>
          <p:spPr>
            <a:xfrm>
              <a:off x="6324600" y="4578653"/>
              <a:ext cx="2168951" cy="1979577"/>
            </a:xfrm>
            <a:prstGeom prst="rect">
              <a:avLst/>
            </a:prstGeom>
          </p:spPr>
        </p:pic>
        <p:cxnSp>
          <p:nvCxnSpPr>
            <p:cNvPr id="8" name="Straight Connector 7"/>
            <p:cNvCxnSpPr/>
            <p:nvPr/>
          </p:nvCxnSpPr>
          <p:spPr>
            <a:xfrm>
              <a:off x="6324600" y="4648200"/>
              <a:ext cx="381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CA" b="1" dirty="0"/>
              <a:t>Strategic Thinking</a:t>
            </a:r>
            <a:endParaRPr lang="en-US" b="1" dirty="0"/>
          </a:p>
        </p:txBody>
      </p:sp>
      <p:sp>
        <p:nvSpPr>
          <p:cNvPr id="3" name="Content Placeholder 2"/>
          <p:cNvSpPr>
            <a:spLocks noGrp="1"/>
          </p:cNvSpPr>
          <p:nvPr>
            <p:ph idx="1"/>
          </p:nvPr>
        </p:nvSpPr>
        <p:spPr/>
        <p:txBody>
          <a:bodyPr>
            <a:normAutofit/>
          </a:bodyPr>
          <a:lstStyle/>
          <a:p>
            <a:r>
              <a:rPr lang="en-CA" sz="2400" dirty="0"/>
              <a:t>Thinking creatively. How do you do this?</a:t>
            </a:r>
          </a:p>
          <a:p>
            <a:r>
              <a:rPr lang="en-CA" sz="2400" dirty="0"/>
              <a:t>Be proactive and do things before you are asked to, prepare for the future</a:t>
            </a:r>
          </a:p>
          <a:p>
            <a:r>
              <a:rPr lang="en-CA" sz="2400" dirty="0"/>
              <a:t>Develop an understanding of ideas that are opposing or different than yours. This gives you a more holistic view</a:t>
            </a:r>
          </a:p>
          <a:p>
            <a:r>
              <a:rPr lang="en-CA" sz="2400" dirty="0"/>
              <a:t>Always look for ways to improve</a:t>
            </a:r>
          </a:p>
          <a:p>
            <a:r>
              <a:rPr lang="en-CA" sz="2400" dirty="0"/>
              <a:t>Keep up to date on the latest news, studies</a:t>
            </a: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0159940" y="4889340"/>
              <a:ext cx="360" cy="360"/>
            </p14:xfrm>
          </p:contentPart>
        </mc:Choice>
        <mc:Fallback xmlns="">
          <p:pic>
            <p:nvPicPr>
              <p:cNvPr id="5" name="Ink 4"/>
              <p:cNvPicPr/>
              <p:nvPr/>
            </p:nvPicPr>
            <p:blipFill>
              <a:blip r:embed="rId5" cstate="print"/>
              <a:stretch>
                <a:fillRect/>
              </a:stretch>
            </p:blipFill>
            <p:spPr>
              <a:xfrm>
                <a:off x="10148060" y="4877460"/>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879540" y="990540"/>
              <a:ext cx="360" cy="360"/>
            </p14:xfrm>
          </p:contentPart>
        </mc:Choice>
        <mc:Fallback xmlns="">
          <p:pic>
            <p:nvPicPr>
              <p:cNvPr id="7" name="Ink 6"/>
              <p:cNvPicPr/>
              <p:nvPr/>
            </p:nvPicPr>
            <p:blipFill>
              <a:blip r:embed="rId7" cstate="print"/>
              <a:stretch>
                <a:fillRect/>
              </a:stretch>
            </p:blipFill>
            <p:spPr>
              <a:xfrm>
                <a:off x="-1891420" y="978660"/>
                <a:ext cx="24120" cy="24120"/>
              </a:xfrm>
              <a:prstGeom prst="rect">
                <a:avLst/>
              </a:prstGeom>
            </p:spPr>
          </p:pic>
        </mc:Fallback>
      </mc:AlternateContent>
      <p:sp>
        <p:nvSpPr>
          <p:cNvPr id="6" name="Action Button: Return 5">
            <a:hlinkClick r:id="" action="ppaction://hlinkshowjump?jump=lastslideviewed" highlightClick="1"/>
          </p:cNvPr>
          <p:cNvSpPr/>
          <p:nvPr/>
        </p:nvSpPr>
        <p:spPr>
          <a:xfrm>
            <a:off x="8001000" y="60960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Influencing Others</a:t>
            </a:r>
            <a:endParaRPr lang="en-US" b="1" dirty="0"/>
          </a:p>
        </p:txBody>
      </p:sp>
      <p:sp>
        <p:nvSpPr>
          <p:cNvPr id="3" name="Content Placeholder 2"/>
          <p:cNvSpPr>
            <a:spLocks noGrp="1"/>
          </p:cNvSpPr>
          <p:nvPr>
            <p:ph idx="1"/>
          </p:nvPr>
        </p:nvSpPr>
        <p:spPr>
          <a:xfrm>
            <a:off x="857250" y="2017336"/>
            <a:ext cx="7404653" cy="4419600"/>
          </a:xfrm>
        </p:spPr>
        <p:txBody>
          <a:bodyPr>
            <a:normAutofit/>
          </a:bodyPr>
          <a:lstStyle/>
          <a:p>
            <a:r>
              <a:rPr lang="en-CA" sz="2400" dirty="0"/>
              <a:t>Respect is key. No one likes to be told what to do. Motivational interviewing is a good technique </a:t>
            </a:r>
          </a:p>
          <a:p>
            <a:r>
              <a:rPr lang="en-CA" sz="2400" dirty="0"/>
              <a:t>Listen to children, parents, other staff, give them some time to express themselves, ask open ended questions </a:t>
            </a:r>
          </a:p>
          <a:p>
            <a:r>
              <a:rPr lang="en-CA" sz="2400" dirty="0"/>
              <a:t>Affirmation of their desire, of themselves, their solutions or next steps</a:t>
            </a:r>
          </a:p>
          <a:p>
            <a:r>
              <a:rPr lang="en-CA" sz="2400" dirty="0"/>
              <a:t>Reflect back to them to clarify or check understanding</a:t>
            </a:r>
          </a:p>
          <a:p>
            <a:r>
              <a:rPr lang="en-CA" sz="2400" dirty="0"/>
              <a:t>Summarize  problem and steps to take</a:t>
            </a:r>
          </a:p>
          <a:p>
            <a:r>
              <a:rPr lang="en-CA" sz="2400" dirty="0"/>
              <a:t>As a professional child-care worker you are being a role model for the children at all times, for parents</a:t>
            </a:r>
          </a:p>
          <a:p>
            <a:endParaRPr lang="en-CA" dirty="0"/>
          </a:p>
          <a:p>
            <a:endParaRPr lang="en-US" dirty="0"/>
          </a:p>
        </p:txBody>
      </p:sp>
      <p:sp>
        <p:nvSpPr>
          <p:cNvPr id="7" name="Action Button: Return 6">
            <a:hlinkClick r:id="" action="ppaction://hlinkshowjump?jump=lastslideviewed" highlightClick="1"/>
          </p:cNvPr>
          <p:cNvSpPr/>
          <p:nvPr/>
        </p:nvSpPr>
        <p:spPr>
          <a:xfrm>
            <a:off x="7924800" y="60198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066800"/>
          </a:xfrm>
        </p:spPr>
        <p:txBody>
          <a:bodyPr/>
          <a:lstStyle/>
          <a:p>
            <a:r>
              <a:rPr lang="en-CA" b="1" dirty="0"/>
              <a:t>Motivation</a:t>
            </a:r>
            <a:endParaRPr lang="en-US" b="1" dirty="0"/>
          </a:p>
        </p:txBody>
      </p:sp>
      <p:sp>
        <p:nvSpPr>
          <p:cNvPr id="3" name="Content Placeholder 2"/>
          <p:cNvSpPr>
            <a:spLocks noGrp="1"/>
          </p:cNvSpPr>
          <p:nvPr>
            <p:ph idx="1"/>
          </p:nvPr>
        </p:nvSpPr>
        <p:spPr>
          <a:xfrm>
            <a:off x="857251" y="1600200"/>
            <a:ext cx="7404653" cy="4876800"/>
          </a:xfrm>
        </p:spPr>
        <p:txBody>
          <a:bodyPr>
            <a:noAutofit/>
          </a:bodyPr>
          <a:lstStyle/>
          <a:p>
            <a:r>
              <a:rPr lang="en-CA" sz="2400" dirty="0"/>
              <a:t>Wanting to do something really well</a:t>
            </a:r>
          </a:p>
          <a:p>
            <a:pPr marL="3770313" indent="-136525"/>
            <a:r>
              <a:rPr lang="en-CA" sz="2400" dirty="0"/>
              <a:t>Driven to achieve</a:t>
            </a:r>
          </a:p>
          <a:p>
            <a:pPr marL="3770313" indent="-136525"/>
            <a:r>
              <a:rPr lang="en-CA" sz="2400" dirty="0"/>
              <a:t>Showing commitment </a:t>
            </a:r>
          </a:p>
          <a:p>
            <a:pPr marL="3770313" indent="-136525"/>
            <a:r>
              <a:rPr lang="en-CA" sz="2400" dirty="0"/>
              <a:t>Demonstrating initiative</a:t>
            </a:r>
          </a:p>
          <a:p>
            <a:pPr marL="3770313" indent="-136525"/>
            <a:r>
              <a:rPr lang="en-CA" sz="2400" dirty="0"/>
              <a:t>Being optimistic</a:t>
            </a:r>
          </a:p>
          <a:p>
            <a:pPr marL="3770313" indent="-136525"/>
            <a:r>
              <a:rPr lang="en-CA" sz="2400" dirty="0"/>
              <a:t>Connected to values</a:t>
            </a:r>
          </a:p>
          <a:p>
            <a:pPr marL="34290" indent="0">
              <a:buNone/>
            </a:pPr>
            <a:endParaRPr lang="en-CA" sz="2400" dirty="0"/>
          </a:p>
          <a:p>
            <a:pPr marL="34290" indent="0">
              <a:buNone/>
            </a:pPr>
            <a:r>
              <a:rPr lang="en-CA" sz="2400" dirty="0"/>
              <a:t>When you have setbacks, think about your values and plan and why it is important. Talk to someone in your support network, give yourself a visual reminder, and learn from those setbacks.</a:t>
            </a:r>
            <a:endParaRPr lang="en-US" sz="2400" dirty="0"/>
          </a:p>
        </p:txBody>
      </p:sp>
      <p:sp>
        <p:nvSpPr>
          <p:cNvPr id="4" name="Action Button: Return 3">
            <a:hlinkClick r:id="" action="ppaction://hlinkshowjump?jump=lastslideviewed" highlightClick="1"/>
          </p:cNvPr>
          <p:cNvSpPr/>
          <p:nvPr/>
        </p:nvSpPr>
        <p:spPr>
          <a:xfrm>
            <a:off x="8229600" y="60960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iclipart.com/dodl.php?linklokauth=LzUzMi9zbWFsbC9iYXRjaF8xNTgvMDAwNTMyLTAxNTctMDAwMTIyLmpwZywxNTYyODc5NTcxLDc2LjY0LjIyOS4xODAsMCwwLExMXzAsLGZkMzUwY2ZkMjFmMmEwZmZiNTBjNWEwZWU3NDRlOGIx/000532-0157-0001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133600"/>
            <a:ext cx="3048000" cy="2030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187" y="1813560"/>
            <a:ext cx="7404653" cy="4587240"/>
          </a:xfrm>
        </p:spPr>
        <p:txBody>
          <a:bodyPr>
            <a:normAutofit/>
          </a:bodyPr>
          <a:lstStyle/>
          <a:p>
            <a:pPr marL="84138" indent="0">
              <a:spcBef>
                <a:spcPts val="600"/>
              </a:spcBef>
              <a:buNone/>
            </a:pPr>
            <a:r>
              <a:rPr lang="en-CA" sz="2400" dirty="0"/>
              <a:t>The way you look and sound </a:t>
            </a:r>
          </a:p>
          <a:p>
            <a:pPr marL="84138" indent="0">
              <a:spcBef>
                <a:spcPts val="600"/>
              </a:spcBef>
              <a:buNone/>
            </a:pPr>
            <a:r>
              <a:rPr lang="en-CA" sz="2400" dirty="0"/>
              <a:t> to others, including:</a:t>
            </a:r>
            <a:r>
              <a:rPr lang="en-US" sz="2400" dirty="0"/>
              <a:t> </a:t>
            </a:r>
          </a:p>
          <a:p>
            <a:pPr marL="263525" indent="-179388"/>
            <a:r>
              <a:rPr lang="en-CA" sz="2400" dirty="0"/>
              <a:t>Dress </a:t>
            </a:r>
          </a:p>
          <a:p>
            <a:pPr marL="263525" indent="-179388"/>
            <a:r>
              <a:rPr lang="en-CA" sz="2400" dirty="0"/>
              <a:t>Hygiene</a:t>
            </a:r>
          </a:p>
          <a:p>
            <a:pPr marL="263525" indent="-179388"/>
            <a:r>
              <a:rPr lang="en-CA" sz="2400" dirty="0"/>
              <a:t>Language</a:t>
            </a:r>
          </a:p>
          <a:p>
            <a:pPr marL="263525" indent="-179388"/>
            <a:r>
              <a:rPr lang="en-CA" sz="2400" dirty="0"/>
              <a:t>Manners </a:t>
            </a:r>
          </a:p>
          <a:p>
            <a:pPr marL="84137" indent="0">
              <a:buNone/>
            </a:pPr>
            <a:endParaRPr lang="en-CA" sz="2400" dirty="0"/>
          </a:p>
          <a:p>
            <a:pPr marL="84137" indent="0">
              <a:buNone/>
            </a:pPr>
            <a:r>
              <a:rPr lang="en-CA" sz="2400" dirty="0"/>
              <a:t>What is appropriate can change depending on who we are talking to, the situation we are in, or cultural differences.</a:t>
            </a:r>
            <a:endParaRPr lang="en-US" sz="2400" dirty="0"/>
          </a:p>
        </p:txBody>
      </p:sp>
      <p:pic>
        <p:nvPicPr>
          <p:cNvPr id="5" name="Picture 4" descr="presentation.jpg"/>
          <p:cNvPicPr>
            <a:picLocks noChangeAspect="1"/>
          </p:cNvPicPr>
          <p:nvPr/>
        </p:nvPicPr>
        <p:blipFill rotWithShape="1">
          <a:blip r:embed="rId3" cstate="print">
            <a:duotone>
              <a:schemeClr val="accent1">
                <a:shade val="45000"/>
                <a:satMod val="135000"/>
              </a:schemeClr>
              <a:prstClr val="white"/>
            </a:duotone>
          </a:blip>
          <a:srcRect r="70000"/>
          <a:stretch/>
        </p:blipFill>
        <p:spPr>
          <a:xfrm rot="21272567">
            <a:off x="4096587" y="2540624"/>
            <a:ext cx="1477574" cy="2154796"/>
          </a:xfrm>
          <a:prstGeom prst="rect">
            <a:avLst/>
          </a:prstGeom>
          <a:ln w="19050">
            <a:solidFill>
              <a:schemeClr val="accent1">
                <a:lumMod val="75000"/>
              </a:schemeClr>
            </a:solidFill>
          </a:ln>
        </p:spPr>
      </p:pic>
      <p:sp>
        <p:nvSpPr>
          <p:cNvPr id="2" name="Title 1"/>
          <p:cNvSpPr>
            <a:spLocks noGrp="1"/>
          </p:cNvSpPr>
          <p:nvPr>
            <p:ph type="title"/>
          </p:nvPr>
        </p:nvSpPr>
        <p:spPr>
          <a:xfrm>
            <a:off x="838200" y="457200"/>
            <a:ext cx="7406640" cy="1356360"/>
          </a:xfrm>
        </p:spPr>
        <p:txBody>
          <a:bodyPr/>
          <a:lstStyle/>
          <a:p>
            <a:r>
              <a:rPr lang="en-CA" b="1" dirty="0"/>
              <a:t>Presentation</a:t>
            </a:r>
            <a:endParaRPr lang="en-US" b="1" dirty="0"/>
          </a:p>
        </p:txBody>
      </p:sp>
      <p:sp>
        <p:nvSpPr>
          <p:cNvPr id="4" name="Action Button: Return 3">
            <a:hlinkClick r:id="" action="ppaction://hlinkshowjump?jump=lastslideviewed" highlightClick="1"/>
          </p:cNvPr>
          <p:cNvSpPr/>
          <p:nvPr/>
        </p:nvSpPr>
        <p:spPr>
          <a:xfrm>
            <a:off x="8382000" y="6172200"/>
            <a:ext cx="3810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resentation.jpg"/>
          <p:cNvPicPr>
            <a:picLocks noChangeAspect="1"/>
          </p:cNvPicPr>
          <p:nvPr/>
        </p:nvPicPr>
        <p:blipFill rotWithShape="1">
          <a:blip r:embed="rId3" cstate="print">
            <a:duotone>
              <a:schemeClr val="accent1">
                <a:shade val="45000"/>
                <a:satMod val="135000"/>
              </a:schemeClr>
              <a:prstClr val="white"/>
            </a:duotone>
          </a:blip>
          <a:srcRect l="34445" r="36710"/>
          <a:stretch/>
        </p:blipFill>
        <p:spPr>
          <a:xfrm rot="762069">
            <a:off x="5400438" y="1327916"/>
            <a:ext cx="1474866" cy="2154798"/>
          </a:xfrm>
          <a:prstGeom prst="rect">
            <a:avLst/>
          </a:prstGeom>
          <a:ln w="19050">
            <a:solidFill>
              <a:schemeClr val="accent1">
                <a:lumMod val="75000"/>
              </a:schemeClr>
            </a:solidFill>
          </a:ln>
        </p:spPr>
      </p:pic>
      <p:pic>
        <p:nvPicPr>
          <p:cNvPr id="7" name="Picture 6" descr="presentation.jpg"/>
          <p:cNvPicPr>
            <a:picLocks noChangeAspect="1"/>
          </p:cNvPicPr>
          <p:nvPr/>
        </p:nvPicPr>
        <p:blipFill rotWithShape="1">
          <a:blip r:embed="rId3" cstate="print">
            <a:duotone>
              <a:schemeClr val="accent1">
                <a:shade val="45000"/>
                <a:satMod val="135000"/>
              </a:schemeClr>
              <a:prstClr val="white"/>
            </a:duotone>
          </a:blip>
          <a:srcRect l="70000"/>
          <a:stretch/>
        </p:blipFill>
        <p:spPr>
          <a:xfrm rot="21117072">
            <a:off x="6904426" y="636150"/>
            <a:ext cx="1477574" cy="2154796"/>
          </a:xfrm>
          <a:prstGeom prst="rect">
            <a:avLst/>
          </a:prstGeom>
          <a:ln w="19050">
            <a:solidFill>
              <a:schemeClr val="accent1">
                <a:lumMod val="7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143000"/>
          </a:xfrm>
        </p:spPr>
        <p:txBody>
          <a:bodyPr/>
          <a:lstStyle/>
          <a:p>
            <a:r>
              <a:rPr lang="en-CA" b="1" dirty="0"/>
              <a:t>Stress Management</a:t>
            </a:r>
            <a:endParaRPr lang="en-US" b="1" dirty="0"/>
          </a:p>
        </p:txBody>
      </p:sp>
      <p:sp>
        <p:nvSpPr>
          <p:cNvPr id="3" name="Content Placeholder 2"/>
          <p:cNvSpPr>
            <a:spLocks noGrp="1"/>
          </p:cNvSpPr>
          <p:nvPr>
            <p:ph idx="1"/>
          </p:nvPr>
        </p:nvSpPr>
        <p:spPr>
          <a:xfrm>
            <a:off x="857251" y="1981200"/>
            <a:ext cx="7404653" cy="4267200"/>
          </a:xfrm>
        </p:spPr>
        <p:txBody>
          <a:bodyPr>
            <a:normAutofit/>
          </a:bodyPr>
          <a:lstStyle/>
          <a:p>
            <a:pPr marL="34290" indent="0">
              <a:buNone/>
            </a:pPr>
            <a:r>
              <a:rPr lang="en-CA" sz="2400" dirty="0"/>
              <a:t>Holmes-</a:t>
            </a:r>
            <a:r>
              <a:rPr lang="en-CA" sz="2400" dirty="0" err="1"/>
              <a:t>Rahe</a:t>
            </a:r>
            <a:r>
              <a:rPr lang="en-CA" sz="2400" dirty="0"/>
              <a:t> Life Stress Inventory: </a:t>
            </a:r>
            <a:r>
              <a:rPr lang="en-CA" sz="2400" dirty="0">
                <a:hlinkClick r:id="rId3"/>
              </a:rPr>
              <a:t>https://www.talent.wisc.edu/Home/Portals/0/OPC/2009/Letting%20Go%20of%20Stress.pdf</a:t>
            </a:r>
            <a:endParaRPr lang="en-CA" sz="2400" dirty="0"/>
          </a:p>
          <a:p>
            <a:pPr marL="34290" indent="0">
              <a:buNone/>
            </a:pPr>
            <a:endParaRPr lang="en-CA" sz="1200" dirty="0"/>
          </a:p>
          <a:p>
            <a:pPr marL="3317875" indent="-136525"/>
            <a:r>
              <a:rPr lang="en-CA" sz="2400" dirty="0"/>
              <a:t>We all experience at times. How can it be dealt with in a constructive way?</a:t>
            </a:r>
          </a:p>
          <a:p>
            <a:pPr marL="3317875" indent="-136525"/>
            <a:r>
              <a:rPr lang="en-CA" sz="2400" dirty="0"/>
              <a:t>Recognize the signs of stress within ourselves and deal with them, rather than taking it out on children, parents other staff, etc.</a:t>
            </a:r>
          </a:p>
        </p:txBody>
      </p:sp>
      <p:pic>
        <p:nvPicPr>
          <p:cNvPr id="2050" name="Picture 2" descr="https://www.iclipart.com/dodl.php?linklokauth=LzY1NS9zbWFsbC9iYXRjaF8wMi8wMDA2NTUtMDAwMi0wMDEzMDUuanBnLDE1NjI4ODA4NDAsNzYuNjQuMjI5LjE4MCwwLDAsTExfMCwsZjY2YTcxODAyYjRiNTNjMTI0ZjNhZjBkN2U5OGYzMTI%3D/000655-0002-0013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355157"/>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143000"/>
          </a:xfrm>
        </p:spPr>
        <p:txBody>
          <a:bodyPr/>
          <a:lstStyle/>
          <a:p>
            <a:r>
              <a:rPr lang="en-CA" b="1" dirty="0"/>
              <a:t>Stress Management</a:t>
            </a:r>
            <a:endParaRPr lang="en-US" b="1" dirty="0"/>
          </a:p>
        </p:txBody>
      </p:sp>
      <p:sp>
        <p:nvSpPr>
          <p:cNvPr id="3" name="Content Placeholder 2"/>
          <p:cNvSpPr>
            <a:spLocks noGrp="1"/>
          </p:cNvSpPr>
          <p:nvPr>
            <p:ph idx="1"/>
          </p:nvPr>
        </p:nvSpPr>
        <p:spPr>
          <a:xfrm>
            <a:off x="857250" y="1892038"/>
            <a:ext cx="3181350" cy="4280162"/>
          </a:xfrm>
        </p:spPr>
        <p:txBody>
          <a:bodyPr>
            <a:normAutofit/>
          </a:bodyPr>
          <a:lstStyle/>
          <a:p>
            <a:pPr marL="34290" indent="0">
              <a:buNone/>
            </a:pPr>
            <a:r>
              <a:rPr lang="en-CA" sz="2400" b="1" dirty="0"/>
              <a:t>Signs of stress: </a:t>
            </a:r>
          </a:p>
          <a:p>
            <a:pPr marL="34290" indent="0">
              <a:buNone/>
            </a:pPr>
            <a:r>
              <a:rPr lang="en-CA" sz="2400" dirty="0"/>
              <a:t>headaches, aches and pains, frequent sickness, fatigue and insomnia, digestive issues, changes in appetite, depression, rapid heartbeat, sweating, loss of libido. Be aware of your signs.</a:t>
            </a:r>
          </a:p>
        </p:txBody>
      </p:sp>
      <p:sp>
        <p:nvSpPr>
          <p:cNvPr id="4" name="Action Button: Return 3">
            <a:hlinkClick r:id="rId3" action="ppaction://hlinksldjump" highlightClick="1"/>
          </p:cNvPr>
          <p:cNvSpPr/>
          <p:nvPr/>
        </p:nvSpPr>
        <p:spPr>
          <a:xfrm>
            <a:off x="7924800" y="6172200"/>
            <a:ext cx="5334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863547" y="1892038"/>
            <a:ext cx="3400343" cy="4389192"/>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CA" sz="2400" b="1" dirty="0"/>
              <a:t>Self-care methods to reduce stress:  </a:t>
            </a:r>
          </a:p>
          <a:p>
            <a:pPr marL="34290" indent="0">
              <a:buNone/>
            </a:pPr>
            <a:r>
              <a:rPr lang="en-CA" sz="2400" dirty="0"/>
              <a:t>Exercise, yoga, essential oils, mindfulness practice, supplements, reduce caffeine, keep a gratitude journal, chew gum, spend time with friends and family, laugh, learn to say no, avoid procrastination, cuddle, listen to relaxing music, deep breathing, spend time with pet. </a:t>
            </a:r>
          </a:p>
        </p:txBody>
      </p:sp>
      <p:pic>
        <p:nvPicPr>
          <p:cNvPr id="3074" name="Picture 2" descr="https://www.iclipart.com/dodl.php?linklokauth=LzIyMi9zbWFsbC9iYXRjaF8wMS8xXzE3MzkuanBnLDE1NjI4ODA4NzYsNzYuNjQuMjI5LjE4MCwwLDAsTExfMCwsZWJhN2Q3OTQ0NDYxMGQ5MTY2ZmJjZGJmOWRhYjg4NGI%3D/1_173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365" b="31113"/>
          <a:stretch/>
        </p:blipFill>
        <p:spPr bwMode="auto">
          <a:xfrm>
            <a:off x="850965" y="5563394"/>
            <a:ext cx="3121025" cy="71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7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tivity.png"/>
          <p:cNvPicPr>
            <a:picLocks noChangeAspect="1"/>
          </p:cNvPicPr>
          <p:nvPr/>
        </p:nvPicPr>
        <p:blipFill>
          <a:blip r:embed="rId3" cstate="print"/>
          <a:stretch>
            <a:fillRect/>
          </a:stretch>
        </p:blipFill>
        <p:spPr>
          <a:xfrm>
            <a:off x="2768877" y="1311347"/>
            <a:ext cx="3581400" cy="2682593"/>
          </a:xfrm>
          <a:prstGeom prst="rect">
            <a:avLst/>
          </a:prstGeom>
        </p:spPr>
      </p:pic>
      <p:sp>
        <p:nvSpPr>
          <p:cNvPr id="2" name="Title 1"/>
          <p:cNvSpPr>
            <a:spLocks noGrp="1"/>
          </p:cNvSpPr>
          <p:nvPr>
            <p:ph type="title"/>
          </p:nvPr>
        </p:nvSpPr>
        <p:spPr/>
        <p:txBody>
          <a:bodyPr/>
          <a:lstStyle/>
          <a:p>
            <a:r>
              <a:rPr lang="en-CA" b="1" dirty="0"/>
              <a:t>Activity</a:t>
            </a:r>
            <a:endParaRPr lang="en-US" b="1" dirty="0"/>
          </a:p>
        </p:txBody>
      </p:sp>
      <p:sp>
        <p:nvSpPr>
          <p:cNvPr id="3" name="Content Placeholder 2"/>
          <p:cNvSpPr>
            <a:spLocks noGrp="1"/>
          </p:cNvSpPr>
          <p:nvPr>
            <p:ph idx="1"/>
          </p:nvPr>
        </p:nvSpPr>
        <p:spPr>
          <a:xfrm>
            <a:off x="857251" y="3733800"/>
            <a:ext cx="7404653" cy="2362200"/>
          </a:xfrm>
        </p:spPr>
        <p:txBody>
          <a:bodyPr>
            <a:normAutofit/>
          </a:bodyPr>
          <a:lstStyle/>
          <a:p>
            <a:pPr>
              <a:buNone/>
            </a:pPr>
            <a:r>
              <a:rPr lang="en-CA" sz="2400" dirty="0"/>
              <a:t> Mindfulness Exercises:</a:t>
            </a:r>
          </a:p>
          <a:p>
            <a:r>
              <a:rPr lang="en-US" sz="2400" dirty="0">
                <a:hlinkClick r:id="rId4"/>
              </a:rPr>
              <a:t>https://positivepsychologyprogram.com/mindfulness-exercises-techniques-activities/</a:t>
            </a:r>
            <a:endParaRPr lang="en-US" sz="2400" dirty="0"/>
          </a:p>
          <a:p>
            <a:r>
              <a:rPr lang="en-US" sz="2400" dirty="0">
                <a:hlinkClick r:id="rId5"/>
              </a:rPr>
              <a:t>https://positivepsychology.com/mindful-self-compassion/</a:t>
            </a:r>
            <a:r>
              <a:rPr lang="en-US" sz="2400" dirty="0"/>
              <a:t> </a:t>
            </a:r>
          </a:p>
        </p:txBody>
      </p:sp>
      <p:sp>
        <p:nvSpPr>
          <p:cNvPr id="5" name="Action Button: Return 4">
            <a:hlinkClick r:id="" action="ppaction://hlinkshowjump?jump=lastslideviewed" highlightClick="1"/>
          </p:cNvPr>
          <p:cNvSpPr/>
          <p:nvPr/>
        </p:nvSpPr>
        <p:spPr>
          <a:xfrm>
            <a:off x="8229600" y="6172200"/>
            <a:ext cx="3810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143000"/>
          </a:xfrm>
        </p:spPr>
        <p:txBody>
          <a:bodyPr/>
          <a:lstStyle/>
          <a:p>
            <a:r>
              <a:rPr lang="en-CA" b="1" dirty="0"/>
              <a:t>Teamwork</a:t>
            </a:r>
            <a:endParaRPr lang="en-US" b="1" dirty="0"/>
          </a:p>
        </p:txBody>
      </p:sp>
      <p:sp>
        <p:nvSpPr>
          <p:cNvPr id="3" name="Content Placeholder 2"/>
          <p:cNvSpPr>
            <a:spLocks noGrp="1"/>
          </p:cNvSpPr>
          <p:nvPr>
            <p:ph idx="1"/>
          </p:nvPr>
        </p:nvSpPr>
        <p:spPr>
          <a:xfrm>
            <a:off x="838200" y="1676400"/>
            <a:ext cx="7404653" cy="4572000"/>
          </a:xfrm>
        </p:spPr>
        <p:txBody>
          <a:bodyPr>
            <a:noAutofit/>
          </a:bodyPr>
          <a:lstStyle/>
          <a:p>
            <a:r>
              <a:rPr lang="en-CA" sz="2400" dirty="0"/>
              <a:t>Take responsibility for finishing your work</a:t>
            </a:r>
          </a:p>
          <a:p>
            <a:r>
              <a:rPr lang="en-CA" sz="2400" dirty="0"/>
              <a:t>Cooperate with others, help them get their job done</a:t>
            </a:r>
          </a:p>
          <a:p>
            <a:r>
              <a:rPr lang="en-CA" sz="2400" dirty="0"/>
              <a:t>Think about the whole team’s job, not just your own part</a:t>
            </a:r>
          </a:p>
          <a:p>
            <a:r>
              <a:rPr lang="en-CA" sz="2400" dirty="0"/>
              <a:t>Treat others with respect</a:t>
            </a:r>
          </a:p>
          <a:p>
            <a:r>
              <a:rPr lang="en-CA" sz="2400" dirty="0"/>
              <a:t>Try to solve the problems rather than placing blame</a:t>
            </a:r>
          </a:p>
          <a:p>
            <a:r>
              <a:rPr lang="en-CA" sz="2400" dirty="0"/>
              <a:t>Involves trust</a:t>
            </a:r>
          </a:p>
          <a:p>
            <a:r>
              <a:rPr lang="en-CA" sz="2400" dirty="0"/>
              <a:t>Resolving conflicts</a:t>
            </a:r>
          </a:p>
          <a:p>
            <a:r>
              <a:rPr lang="en-CA" sz="2400" dirty="0"/>
              <a:t>Requires all kinds of people</a:t>
            </a:r>
          </a:p>
        </p:txBody>
      </p:sp>
      <p:sp>
        <p:nvSpPr>
          <p:cNvPr id="4" name="Action Button: Return 3">
            <a:hlinkClick r:id="" action="ppaction://hlinkshowjump?jump=lastslideviewed" highlightClick="1"/>
          </p:cNvPr>
          <p:cNvSpPr/>
          <p:nvPr/>
        </p:nvSpPr>
        <p:spPr>
          <a:xfrm>
            <a:off x="8229600" y="6172200"/>
            <a:ext cx="3810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amwork.jpg"/>
          <p:cNvPicPr>
            <a:picLocks noChangeAspect="1"/>
          </p:cNvPicPr>
          <p:nvPr/>
        </p:nvPicPr>
        <p:blipFill>
          <a:blip r:embed="rId3" cstate="print"/>
          <a:stretch>
            <a:fillRect/>
          </a:stretch>
        </p:blipFill>
        <p:spPr>
          <a:xfrm>
            <a:off x="5105400" y="4495800"/>
            <a:ext cx="2857500" cy="1600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Time Management</a:t>
            </a:r>
            <a:endParaRPr lang="en-US" b="1" dirty="0"/>
          </a:p>
        </p:txBody>
      </p:sp>
      <p:sp>
        <p:nvSpPr>
          <p:cNvPr id="3" name="Content Placeholder 2"/>
          <p:cNvSpPr>
            <a:spLocks noGrp="1"/>
          </p:cNvSpPr>
          <p:nvPr>
            <p:ph idx="1"/>
          </p:nvPr>
        </p:nvSpPr>
        <p:spPr>
          <a:xfrm>
            <a:off x="857250" y="1965960"/>
            <a:ext cx="7404653" cy="4495800"/>
          </a:xfrm>
        </p:spPr>
        <p:txBody>
          <a:bodyPr>
            <a:normAutofit/>
          </a:bodyPr>
          <a:lstStyle/>
          <a:p>
            <a:pPr marL="34290" indent="0">
              <a:buNone/>
            </a:pPr>
            <a:r>
              <a:rPr lang="en-CA" sz="2400" dirty="0"/>
              <a:t>Making decisions about how you spend your time:</a:t>
            </a:r>
          </a:p>
          <a:p>
            <a:r>
              <a:rPr lang="en-CA" sz="2400" dirty="0"/>
              <a:t>At home and at work</a:t>
            </a:r>
          </a:p>
          <a:p>
            <a:r>
              <a:rPr lang="en-CA" sz="2400" dirty="0"/>
              <a:t>Prioritizing: what is the most important?</a:t>
            </a:r>
          </a:p>
          <a:p>
            <a:r>
              <a:rPr lang="en-CA" sz="2400" dirty="0"/>
              <a:t>Being productive</a:t>
            </a:r>
          </a:p>
          <a:p>
            <a:pPr marL="2149475" indent="-136525"/>
            <a:r>
              <a:rPr lang="en-CA" sz="2400" dirty="0"/>
              <a:t>Avoid procrastinating: make a start, ask for advice, break it into smaller steps, create deadlines for each step, get rid of distractions, and reward yourself for success</a:t>
            </a:r>
          </a:p>
          <a:p>
            <a:pPr marL="84138" indent="0">
              <a:buNone/>
            </a:pPr>
            <a:endParaRPr lang="en-CA" sz="1600" dirty="0"/>
          </a:p>
          <a:p>
            <a:pPr marL="84138" indent="0" algn="ctr">
              <a:buNone/>
            </a:pPr>
            <a:r>
              <a:rPr lang="en-CA" sz="2400" dirty="0"/>
              <a:t>Planning your time = accomplishing your goals!</a:t>
            </a:r>
          </a:p>
          <a:p>
            <a:pPr>
              <a:buNone/>
            </a:pPr>
            <a:endParaRPr lang="en-CA" dirty="0"/>
          </a:p>
          <a:p>
            <a:endParaRPr lang="en-US" dirty="0"/>
          </a:p>
        </p:txBody>
      </p:sp>
      <p:sp>
        <p:nvSpPr>
          <p:cNvPr id="4" name="Action Button: Return 3">
            <a:hlinkClick r:id="" action="ppaction://hlinkshowjump?jump=lastslideviewed" highlightClick="1"/>
          </p:cNvPr>
          <p:cNvSpPr/>
          <p:nvPr/>
        </p:nvSpPr>
        <p:spPr>
          <a:xfrm>
            <a:off x="8153400" y="60198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me management.png"/>
          <p:cNvPicPr>
            <a:picLocks noChangeAspect="1"/>
          </p:cNvPicPr>
          <p:nvPr/>
        </p:nvPicPr>
        <p:blipFill>
          <a:blip r:embed="rId2" cstate="print"/>
          <a:stretch>
            <a:fillRect/>
          </a:stretch>
        </p:blipFill>
        <p:spPr>
          <a:xfrm>
            <a:off x="990599" y="3870960"/>
            <a:ext cx="1837645" cy="182947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5385"/>
          <a:stretch/>
        </p:blipFill>
        <p:spPr>
          <a:xfrm>
            <a:off x="4572000" y="3145546"/>
            <a:ext cx="4267200" cy="3524622"/>
          </a:xfrm>
          <a:prstGeom prst="rect">
            <a:avLst/>
          </a:prstGeom>
        </p:spPr>
      </p:pic>
      <p:sp>
        <p:nvSpPr>
          <p:cNvPr id="2" name="Title 1"/>
          <p:cNvSpPr>
            <a:spLocks noGrp="1"/>
          </p:cNvSpPr>
          <p:nvPr>
            <p:ph type="title"/>
          </p:nvPr>
        </p:nvSpPr>
        <p:spPr/>
        <p:txBody>
          <a:bodyPr/>
          <a:lstStyle/>
          <a:p>
            <a:r>
              <a:rPr lang="en-CA" b="1" dirty="0"/>
              <a:t>Learning Soft Skills</a:t>
            </a:r>
            <a:endParaRPr lang="en-US" b="1" dirty="0"/>
          </a:p>
        </p:txBody>
      </p:sp>
      <p:sp>
        <p:nvSpPr>
          <p:cNvPr id="3" name="Content Placeholder 2"/>
          <p:cNvSpPr>
            <a:spLocks noGrp="1"/>
          </p:cNvSpPr>
          <p:nvPr>
            <p:ph idx="1"/>
          </p:nvPr>
        </p:nvSpPr>
        <p:spPr/>
        <p:txBody>
          <a:bodyPr>
            <a:normAutofit/>
          </a:bodyPr>
          <a:lstStyle/>
          <a:p>
            <a:r>
              <a:rPr lang="en-CA" sz="2400" dirty="0"/>
              <a:t>Do people either have them… or not?</a:t>
            </a:r>
          </a:p>
          <a:p>
            <a:r>
              <a:rPr lang="en-CA" sz="2400" dirty="0"/>
              <a:t>Can they be developed?</a:t>
            </a:r>
          </a:p>
          <a:p>
            <a:r>
              <a:rPr lang="en-CA" sz="2400" dirty="0"/>
              <a:t>What is the best way to develop them?</a:t>
            </a:r>
          </a:p>
          <a:p>
            <a:r>
              <a:rPr lang="en-CA" sz="2400" dirty="0"/>
              <a:t>Think of a person who has </a:t>
            </a:r>
          </a:p>
          <a:p>
            <a:pPr marL="34290" indent="0">
              <a:spcBef>
                <a:spcPts val="0"/>
              </a:spcBef>
              <a:buNone/>
            </a:pPr>
            <a:r>
              <a:rPr lang="en-CA" sz="2400" dirty="0"/>
              <a:t>  good soft skills. Describe the </a:t>
            </a:r>
          </a:p>
          <a:p>
            <a:pPr marL="34290" indent="0">
              <a:spcBef>
                <a:spcPts val="0"/>
              </a:spcBef>
              <a:buNone/>
            </a:pPr>
            <a:r>
              <a:rPr lang="en-CA" sz="2400" dirty="0"/>
              <a:t>  situation in which they </a:t>
            </a:r>
          </a:p>
          <a:p>
            <a:pPr marL="34290" indent="0">
              <a:spcBef>
                <a:spcPts val="0"/>
              </a:spcBef>
              <a:buNone/>
            </a:pPr>
            <a:r>
              <a:rPr lang="en-CA" sz="2400" dirty="0"/>
              <a:t>  demonstrated their skills.</a:t>
            </a:r>
          </a:p>
          <a:p>
            <a:r>
              <a:rPr lang="en-CA" sz="2400" dirty="0"/>
              <a:t>How can soft skills be taught to children?</a:t>
            </a:r>
            <a:endParaRPr lang="en-US" sz="2400" dirty="0"/>
          </a:p>
        </p:txBody>
      </p:sp>
      <p:sp>
        <p:nvSpPr>
          <p:cNvPr id="5" name="Rectangle 4"/>
          <p:cNvSpPr/>
          <p:nvPr/>
        </p:nvSpPr>
        <p:spPr>
          <a:xfrm rot="158944">
            <a:off x="6026551" y="3615035"/>
            <a:ext cx="225734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SKILLS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What are “Soft Skills”?</a:t>
            </a:r>
            <a:endParaRPr lang="en-US" b="1" dirty="0"/>
          </a:p>
        </p:txBody>
      </p:sp>
      <p:sp>
        <p:nvSpPr>
          <p:cNvPr id="3" name="Content Placeholder 2"/>
          <p:cNvSpPr>
            <a:spLocks noGrp="1"/>
          </p:cNvSpPr>
          <p:nvPr>
            <p:ph idx="1"/>
          </p:nvPr>
        </p:nvSpPr>
        <p:spPr>
          <a:xfrm>
            <a:off x="857251" y="2057400"/>
            <a:ext cx="5257295" cy="4038600"/>
          </a:xfrm>
        </p:spPr>
        <p:txBody>
          <a:bodyPr>
            <a:normAutofit/>
          </a:bodyPr>
          <a:lstStyle/>
          <a:p>
            <a:pPr marL="342900" indent="-342900"/>
            <a:r>
              <a:rPr lang="en-CA" sz="2400" dirty="0"/>
              <a:t>Ways of acting that make it easier to work well with other people </a:t>
            </a:r>
          </a:p>
          <a:p>
            <a:pPr marL="342900" indent="-342900"/>
            <a:r>
              <a:rPr lang="en-CA" sz="2400" dirty="0"/>
              <a:t>Sometimes called “people skills”</a:t>
            </a:r>
          </a:p>
          <a:p>
            <a:pPr marL="342900" indent="-342900"/>
            <a:r>
              <a:rPr lang="en-CA" sz="2400" dirty="0"/>
              <a:t>Now being recognized as extremely important</a:t>
            </a:r>
          </a:p>
          <a:p>
            <a:pPr marL="0" indent="0">
              <a:buNone/>
            </a:pPr>
            <a:endParaRPr lang="en-CA" sz="2400" dirty="0">
              <a:hlinkClick r:id="rId3"/>
            </a:endParaRPr>
          </a:p>
          <a:p>
            <a:pPr marL="0" indent="0">
              <a:buNone/>
            </a:pPr>
            <a:r>
              <a:rPr lang="en-CA" sz="2400" dirty="0">
                <a:hlinkClick r:id="rId3"/>
              </a:rPr>
              <a:t>https://www.forbes.com/sites/janbruce/2017/03/10/why-soft-skills-matter-and-the-top-3-you-need/#1cedd9fd76f3</a:t>
            </a:r>
            <a:endParaRPr lang="en-CA" dirty="0"/>
          </a:p>
          <a:p>
            <a:endParaRPr lang="en-CA" dirty="0"/>
          </a:p>
          <a:p>
            <a:endParaRPr lang="en-CA" dirty="0"/>
          </a:p>
          <a:p>
            <a:endParaRPr lang="en-CA" dirty="0"/>
          </a:p>
          <a:p>
            <a:endParaRPr lang="en-CA" dirty="0"/>
          </a:p>
          <a:p>
            <a:endParaRPr lang="en-US" dirty="0"/>
          </a:p>
        </p:txBody>
      </p:sp>
      <p:grpSp>
        <p:nvGrpSpPr>
          <p:cNvPr id="9" name="Group 8"/>
          <p:cNvGrpSpPr/>
          <p:nvPr/>
        </p:nvGrpSpPr>
        <p:grpSpPr>
          <a:xfrm>
            <a:off x="6324600" y="1752600"/>
            <a:ext cx="2133600" cy="4038600"/>
            <a:chOff x="1600200" y="457200"/>
            <a:chExt cx="2971800" cy="594360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667" t="6666" r="50000" b="6666"/>
            <a:stretch/>
          </p:blipFill>
          <p:spPr>
            <a:xfrm>
              <a:off x="1600200" y="457200"/>
              <a:ext cx="2971800" cy="5943600"/>
            </a:xfrm>
            <a:prstGeom prst="rect">
              <a:avLst/>
            </a:prstGeom>
          </p:spPr>
        </p:pic>
        <p:grpSp>
          <p:nvGrpSpPr>
            <p:cNvPr id="8" name="Group 7"/>
            <p:cNvGrpSpPr/>
            <p:nvPr/>
          </p:nvGrpSpPr>
          <p:grpSpPr>
            <a:xfrm>
              <a:off x="1892773" y="1371600"/>
              <a:ext cx="2386653" cy="4191000"/>
              <a:chOff x="1892773" y="1371600"/>
              <a:chExt cx="2386653" cy="4191000"/>
            </a:xfrm>
          </p:grpSpPr>
          <p:pic>
            <p:nvPicPr>
              <p:cNvPr id="4" name="Picture 3"/>
              <p:cNvPicPr>
                <a:picLocks noChangeAspect="1"/>
              </p:cNvPicPr>
              <p:nvPr/>
            </p:nvPicPr>
            <p:blipFill rotWithShape="1">
              <a:blip r:embed="rId5"/>
              <a:srcRect l="11176" t="9596" r="71664" b="16604"/>
              <a:stretch/>
            </p:blipFill>
            <p:spPr>
              <a:xfrm>
                <a:off x="1892774" y="1371600"/>
                <a:ext cx="2386652" cy="2886871"/>
              </a:xfrm>
              <a:prstGeom prst="rect">
                <a:avLst/>
              </a:prstGeom>
            </p:spPr>
          </p:pic>
          <p:pic>
            <p:nvPicPr>
              <p:cNvPr id="6" name="Picture 5"/>
              <p:cNvPicPr>
                <a:picLocks noChangeAspect="1"/>
              </p:cNvPicPr>
              <p:nvPr/>
            </p:nvPicPr>
            <p:blipFill rotWithShape="1">
              <a:blip r:embed="rId6"/>
              <a:srcRect l="11195" t="36091" r="71339" b="30273"/>
              <a:stretch/>
            </p:blipFill>
            <p:spPr>
              <a:xfrm>
                <a:off x="1892773" y="4269865"/>
                <a:ext cx="2386653" cy="1292735"/>
              </a:xfrm>
              <a:prstGeom prst="rect">
                <a:avLst/>
              </a:prstGeom>
            </p:spPr>
          </p:pic>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tivity.png"/>
          <p:cNvPicPr>
            <a:picLocks noChangeAspect="1"/>
          </p:cNvPicPr>
          <p:nvPr/>
        </p:nvPicPr>
        <p:blipFill>
          <a:blip r:embed="rId2" cstate="print"/>
          <a:stretch>
            <a:fillRect/>
          </a:stretch>
        </p:blipFill>
        <p:spPr>
          <a:xfrm>
            <a:off x="685800" y="2667000"/>
            <a:ext cx="3609975" cy="2703997"/>
          </a:xfrm>
          <a:prstGeom prst="rect">
            <a:avLst/>
          </a:prstGeom>
        </p:spPr>
      </p:pic>
      <p:sp>
        <p:nvSpPr>
          <p:cNvPr id="2" name="Title 1"/>
          <p:cNvSpPr>
            <a:spLocks noGrp="1"/>
          </p:cNvSpPr>
          <p:nvPr>
            <p:ph type="title"/>
          </p:nvPr>
        </p:nvSpPr>
        <p:spPr/>
        <p:txBody>
          <a:bodyPr/>
          <a:lstStyle/>
          <a:p>
            <a:r>
              <a:rPr lang="en-CA" b="1" dirty="0"/>
              <a:t>Activity: Mega </a:t>
            </a:r>
            <a:r>
              <a:rPr lang="en-CA" b="1" dirty="0" err="1"/>
              <a:t>Bloks</a:t>
            </a:r>
            <a:r>
              <a:rPr lang="en-CA" b="1" dirty="0"/>
              <a:t> in Pairs</a:t>
            </a:r>
            <a:endParaRPr lang="en-US" b="1" dirty="0"/>
          </a:p>
        </p:txBody>
      </p:sp>
      <p:pic>
        <p:nvPicPr>
          <p:cNvPr id="4098" name="Picture 2" descr="Image result for mega bl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3600"/>
            <a:ext cx="3951110" cy="3705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0"/>
            <a:ext cx="6781800" cy="762000"/>
          </a:xfrm>
        </p:spPr>
        <p:txBody>
          <a:bodyPr>
            <a:normAutofit/>
          </a:bodyPr>
          <a:lstStyle/>
          <a:p>
            <a:r>
              <a:rPr lang="en-CA" sz="4000" b="1" dirty="0"/>
              <a:t>Journal Reflection</a:t>
            </a:r>
            <a:endParaRPr lang="en-US" sz="4000" b="1" dirty="0"/>
          </a:p>
        </p:txBody>
      </p:sp>
      <p:sp>
        <p:nvSpPr>
          <p:cNvPr id="6" name="Text Placeholder 5"/>
          <p:cNvSpPr>
            <a:spLocks noGrp="1"/>
          </p:cNvSpPr>
          <p:nvPr>
            <p:ph type="body" sz="half" idx="2"/>
          </p:nvPr>
        </p:nvSpPr>
        <p:spPr>
          <a:xfrm>
            <a:off x="609600" y="2667000"/>
            <a:ext cx="4191000" cy="2667000"/>
          </a:xfrm>
        </p:spPr>
        <p:txBody>
          <a:bodyPr>
            <a:normAutofit/>
          </a:bodyPr>
          <a:lstStyle/>
          <a:p>
            <a:pPr marL="342900" indent="-342900">
              <a:buFont typeface="Arial" panose="020B0604020202020204" pitchFamily="34" charset="0"/>
              <a:buChar char="•"/>
            </a:pPr>
            <a:r>
              <a:rPr lang="en-CA" sz="2400" dirty="0"/>
              <a:t>Who are your role models? </a:t>
            </a:r>
          </a:p>
          <a:p>
            <a:pPr marL="342900" indent="-342900">
              <a:buFont typeface="Arial" panose="020B0604020202020204" pitchFamily="34" charset="0"/>
              <a:buChar char="•"/>
            </a:pPr>
            <a:r>
              <a:rPr lang="en-CA" sz="2400" dirty="0"/>
              <a:t>What have you learned from them? </a:t>
            </a:r>
          </a:p>
          <a:p>
            <a:pPr marL="342900" indent="-342900">
              <a:buFont typeface="Arial" panose="020B0604020202020204" pitchFamily="34" charset="0"/>
              <a:buChar char="•"/>
            </a:pPr>
            <a:r>
              <a:rPr lang="en-CA" sz="2400" dirty="0"/>
              <a:t>What do you hope to learn?</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1" y="2362200"/>
            <a:ext cx="3603308" cy="2743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685801" y="1752600"/>
            <a:ext cx="7848600" cy="4665307"/>
          </a:xfrm>
        </p:spPr>
        <p:txBody>
          <a:bodyPr>
            <a:normAutofit/>
          </a:bodyPr>
          <a:lstStyle/>
          <a:p>
            <a:pPr marL="45720" indent="0">
              <a:buNone/>
            </a:pPr>
            <a:r>
              <a:rPr lang="en-US" dirty="0"/>
              <a:t>This presentation was designed in 2019 to support Ontario’s Early Childhood Educators in further developing the unique communication skills required in their role. It should be used with the accompanying Participant Workbook, and Reflection Journal. </a:t>
            </a:r>
          </a:p>
          <a:p>
            <a:r>
              <a:rPr lang="en-US" dirty="0"/>
              <a:t>Curriculum developed by: Carolyn Little and Helen </a:t>
            </a:r>
            <a:r>
              <a:rPr lang="en-US" dirty="0" err="1"/>
              <a:t>Krygsman</a:t>
            </a:r>
            <a:endParaRPr lang="en-US" dirty="0"/>
          </a:p>
          <a:p>
            <a:r>
              <a:rPr lang="en-US" dirty="0"/>
              <a:t>Editing and design support by: Summer Burton</a:t>
            </a:r>
          </a:p>
          <a:p>
            <a:r>
              <a:rPr lang="en-US" dirty="0"/>
              <a:t>Support for this project was provided by:</a:t>
            </a:r>
          </a:p>
          <a:p>
            <a:endParaRPr lang="en-US" dirty="0"/>
          </a:p>
          <a:p>
            <a:pPr marL="45720" indent="0">
              <a:buNone/>
            </a:pPr>
            <a:r>
              <a:rPr lang="en-US" dirty="0"/>
              <a:t>Organizations are encouraged to copy and use these materials; however, reproducing or reselling these materials for profit is prohibited. If you have questions about this curriculum, we invite you to contact Literacy Link South Central at 519-681-7307 or literacylink@llsc.on.ca</a:t>
            </a:r>
            <a:endParaRPr lang="en-CA" dirty="0"/>
          </a:p>
        </p:txBody>
      </p:sp>
      <p:sp>
        <p:nvSpPr>
          <p:cNvPr id="2" name="Title 1"/>
          <p:cNvSpPr>
            <a:spLocks noGrp="1"/>
          </p:cNvSpPr>
          <p:nvPr>
            <p:ph type="title"/>
          </p:nvPr>
        </p:nvSpPr>
        <p:spPr/>
        <p:txBody>
          <a:bodyPr/>
          <a:lstStyle/>
          <a:p>
            <a:r>
              <a:rPr lang="en-CA" dirty="0"/>
              <a:t>Acknowledgements:</a:t>
            </a:r>
          </a:p>
        </p:txBody>
      </p:sp>
      <p:grpSp>
        <p:nvGrpSpPr>
          <p:cNvPr id="7" name="Group 2069"/>
          <p:cNvGrpSpPr>
            <a:grpSpLocks/>
          </p:cNvGrpSpPr>
          <p:nvPr/>
        </p:nvGrpSpPr>
        <p:grpSpPr bwMode="auto">
          <a:xfrm>
            <a:off x="5334000" y="3711992"/>
            <a:ext cx="2745581" cy="746522"/>
            <a:chOff x="0" y="0"/>
            <a:chExt cx="55803" cy="15443"/>
          </a:xfrm>
        </p:grpSpPr>
        <p:pic>
          <p:nvPicPr>
            <p:cNvPr id="8" name="Picture 108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669" cy="13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 y="2095"/>
              <a:ext cx="27609" cy="133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646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406640" cy="914400"/>
          </a:xfrm>
        </p:spPr>
        <p:txBody>
          <a:bodyPr/>
          <a:lstStyle/>
          <a:p>
            <a:r>
              <a:rPr lang="en-CA" b="1" dirty="0"/>
              <a:t>Sources</a:t>
            </a:r>
            <a:endParaRPr lang="en-US" b="1" dirty="0"/>
          </a:p>
        </p:txBody>
      </p:sp>
      <p:sp>
        <p:nvSpPr>
          <p:cNvPr id="6" name="Content Placeholder 5"/>
          <p:cNvSpPr>
            <a:spLocks noGrp="1"/>
          </p:cNvSpPr>
          <p:nvPr>
            <p:ph idx="1"/>
          </p:nvPr>
        </p:nvSpPr>
        <p:spPr>
          <a:xfrm>
            <a:off x="857251" y="1295400"/>
            <a:ext cx="7404653" cy="5105400"/>
          </a:xfrm>
        </p:spPr>
        <p:txBody>
          <a:bodyPr>
            <a:normAutofit fontScale="92500" lnSpcReduction="20000"/>
          </a:bodyPr>
          <a:lstStyle/>
          <a:p>
            <a:r>
              <a:rPr lang="en-US" sz="2400" dirty="0"/>
              <a:t>Are You a Positive or Negative Thinker? (</a:t>
            </a:r>
            <a:r>
              <a:rPr lang="en-US" sz="2400" dirty="0" err="1"/>
              <a:t>n.d</a:t>
            </a:r>
            <a:r>
              <a:rPr lang="en-US" sz="2400" dirty="0"/>
              <a:t>.). Retrieved from </a:t>
            </a:r>
            <a:r>
              <a:rPr lang="en-US" sz="2400" dirty="0">
                <a:hlinkClick r:id="rId2"/>
              </a:rPr>
              <a:t>https://www.mindtools.com/pages/article/newTCS_89.htm</a:t>
            </a:r>
            <a:r>
              <a:rPr lang="en-US" sz="2400" dirty="0"/>
              <a:t>  </a:t>
            </a:r>
          </a:p>
          <a:p>
            <a:r>
              <a:rPr lang="en-CA" sz="2400" dirty="0"/>
              <a:t>Bruce, J. (2017, March 10). Why Soft Skills Matter And The Top 3 You Need. Retrieved from </a:t>
            </a:r>
            <a:r>
              <a:rPr lang="en-CA" sz="2400" dirty="0">
                <a:hlinkClick r:id="rId3"/>
              </a:rPr>
              <a:t>https://www.forbes.com/sites/janbruce/2017/03/10/why-soft-skills-matter-and-the-top-3-you-need/#1cedd9fd76f3</a:t>
            </a:r>
            <a:r>
              <a:rPr lang="en-CA" sz="2400" dirty="0"/>
              <a:t>  </a:t>
            </a:r>
            <a:endParaRPr lang="en-US" sz="2400" dirty="0"/>
          </a:p>
          <a:p>
            <a:r>
              <a:rPr lang="en-US" sz="2400" dirty="0"/>
              <a:t>DOSE, B. (2018, August 25). Retrieved March 06, 2019, from </a:t>
            </a:r>
            <a:r>
              <a:rPr lang="en-US" sz="2400" dirty="0">
                <a:hlinkClick r:id="rId4"/>
              </a:rPr>
              <a:t>https://www.youtube.com/watch?v=PASrBGtcrdU</a:t>
            </a:r>
            <a:r>
              <a:rPr lang="en-US" sz="2400" dirty="0"/>
              <a:t>  </a:t>
            </a:r>
          </a:p>
          <a:p>
            <a:r>
              <a:rPr lang="en-US" sz="2400" dirty="0" err="1"/>
              <a:t>Heiman</a:t>
            </a:r>
            <a:r>
              <a:rPr lang="en-US" sz="2400" dirty="0"/>
              <a:t>, M. (2016, July 29). Bad soft skills. Retrieved from </a:t>
            </a:r>
            <a:r>
              <a:rPr lang="en-US" sz="2400" dirty="0">
                <a:hlinkClick r:id="rId5"/>
              </a:rPr>
              <a:t>https://www.youtube.com/watch?v=xtpw9toisgk</a:t>
            </a:r>
            <a:r>
              <a:rPr lang="en-US" sz="2400" dirty="0"/>
              <a:t>  </a:t>
            </a:r>
          </a:p>
          <a:p>
            <a:r>
              <a:rPr lang="en-US" sz="2400" dirty="0" err="1"/>
              <a:t>LaRo</a:t>
            </a:r>
            <a:r>
              <a:rPr lang="en-US" sz="2400" dirty="0"/>
              <a:t>, G. (2016, December 15). Soft Skills: Accountability. Retrieved from </a:t>
            </a:r>
            <a:r>
              <a:rPr lang="en-US" sz="2400" dirty="0">
                <a:hlinkClick r:id="rId6"/>
              </a:rPr>
              <a:t>https://prezi.com/k7uf4okq1a4q/soft-skills-accountability/</a:t>
            </a:r>
            <a:r>
              <a:rPr lang="en-US" sz="2400" dirty="0"/>
              <a:t>  </a:t>
            </a:r>
          </a:p>
          <a:p>
            <a:r>
              <a:rPr lang="en-CA" sz="2400" dirty="0"/>
              <a:t>The Empathy Toy. (</a:t>
            </a:r>
            <a:r>
              <a:rPr lang="en-CA" sz="2400" dirty="0" err="1"/>
              <a:t>n.d</a:t>
            </a:r>
            <a:r>
              <a:rPr lang="en-CA" sz="2400" dirty="0"/>
              <a:t>.). Retrieved from </a:t>
            </a:r>
            <a:r>
              <a:rPr lang="en-CA" sz="2400" dirty="0">
                <a:hlinkClick r:id="rId7"/>
              </a:rPr>
              <a:t>https://twentyonetoys.ca/pages/empathy-toy</a:t>
            </a:r>
            <a:r>
              <a:rPr lang="en-CA" sz="2400" dirty="0"/>
              <a:t>  </a:t>
            </a:r>
            <a:endParaRPr lang="en-US" sz="2400" dirty="0"/>
          </a:p>
          <a:p>
            <a:r>
              <a:rPr lang="en-US" sz="2400" dirty="0"/>
              <a:t>The Holmes and </a:t>
            </a:r>
            <a:r>
              <a:rPr lang="en-US" sz="2400" dirty="0" err="1"/>
              <a:t>Rahe</a:t>
            </a:r>
            <a:r>
              <a:rPr lang="en-US" sz="2400" dirty="0"/>
              <a:t> Stress Scale Understanding the Impact of Long-term Stress. (</a:t>
            </a:r>
            <a:r>
              <a:rPr lang="en-US" sz="2400" dirty="0" err="1"/>
              <a:t>n.d</a:t>
            </a:r>
            <a:r>
              <a:rPr lang="en-US" sz="2400" dirty="0"/>
              <a:t>.). Retrieved from </a:t>
            </a:r>
            <a:r>
              <a:rPr lang="en-US" sz="2400" dirty="0">
                <a:hlinkClick r:id="rId8"/>
              </a:rPr>
              <a:t>https://www.mindtools.com/pages/article/newTCS_82.htm</a:t>
            </a:r>
            <a:r>
              <a:rPr lang="en-US" sz="2400" dirty="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600200"/>
          </a:xfrm>
        </p:spPr>
        <p:txBody>
          <a:bodyPr>
            <a:normAutofit/>
          </a:bodyPr>
          <a:lstStyle/>
          <a:p>
            <a:r>
              <a:rPr lang="en-CA" b="1" dirty="0"/>
              <a:t>What happens when soft skills are lacking?</a:t>
            </a:r>
            <a:endParaRPr lang="en-US" b="1" dirty="0"/>
          </a:p>
        </p:txBody>
      </p:sp>
      <p:sp>
        <p:nvSpPr>
          <p:cNvPr id="3" name="Content Placeholder 2"/>
          <p:cNvSpPr>
            <a:spLocks noGrp="1"/>
          </p:cNvSpPr>
          <p:nvPr>
            <p:ph idx="1"/>
          </p:nvPr>
        </p:nvSpPr>
        <p:spPr>
          <a:xfrm>
            <a:off x="857250" y="5638800"/>
            <a:ext cx="7404653" cy="762000"/>
          </a:xfrm>
        </p:spPr>
        <p:txBody>
          <a:bodyPr/>
          <a:lstStyle/>
          <a:p>
            <a:pPr marL="34290" indent="0" algn="ctr">
              <a:buNone/>
            </a:pPr>
            <a:r>
              <a:rPr lang="en-US" sz="2400" dirty="0">
                <a:hlinkClick r:id="rId2"/>
              </a:rPr>
              <a:t>https://www.youtube.com/watch?v=xtpw9toisgk</a:t>
            </a:r>
            <a:endParaRPr lang="en-US" sz="2400" dirty="0"/>
          </a:p>
          <a:p>
            <a:pPr algn="ctr"/>
            <a:endParaRPr lang="en-CA" dirty="0"/>
          </a:p>
          <a:p>
            <a:pPr algn="ctr"/>
            <a:endParaRPr lang="en-US" dirty="0"/>
          </a:p>
        </p:txBody>
      </p:sp>
      <p:pic>
        <p:nvPicPr>
          <p:cNvPr id="4" name="Picture 3"/>
          <p:cNvPicPr>
            <a:picLocks noChangeAspect="1"/>
          </p:cNvPicPr>
          <p:nvPr/>
        </p:nvPicPr>
        <p:blipFill rotWithShape="1">
          <a:blip r:embed="rId3"/>
          <a:srcRect r="50506"/>
          <a:stretch/>
        </p:blipFill>
        <p:spPr>
          <a:xfrm>
            <a:off x="1877689" y="2400300"/>
            <a:ext cx="5363773"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Activity</a:t>
            </a:r>
            <a:endParaRPr lang="en-US" b="1" dirty="0"/>
          </a:p>
        </p:txBody>
      </p:sp>
      <p:sp>
        <p:nvSpPr>
          <p:cNvPr id="3" name="Content Placeholder 2"/>
          <p:cNvSpPr>
            <a:spLocks noGrp="1"/>
          </p:cNvSpPr>
          <p:nvPr>
            <p:ph idx="1"/>
          </p:nvPr>
        </p:nvSpPr>
        <p:spPr>
          <a:xfrm>
            <a:off x="859237" y="4876800"/>
            <a:ext cx="7404653" cy="1371600"/>
          </a:xfrm>
        </p:spPr>
        <p:txBody>
          <a:bodyPr>
            <a:normAutofit/>
          </a:bodyPr>
          <a:lstStyle/>
          <a:p>
            <a:pPr algn="ctr">
              <a:buNone/>
            </a:pPr>
            <a:r>
              <a:rPr lang="en-CA" sz="2400" dirty="0"/>
              <a:t>How do you see yourself?</a:t>
            </a:r>
          </a:p>
          <a:p>
            <a:pPr algn="ctr">
              <a:buNone/>
            </a:pPr>
            <a:r>
              <a:rPr lang="en-CA" sz="2400" dirty="0"/>
              <a:t>How do others see you?</a:t>
            </a:r>
            <a:endParaRPr lang="en-US" sz="2400" dirty="0"/>
          </a:p>
        </p:txBody>
      </p:sp>
      <p:pic>
        <p:nvPicPr>
          <p:cNvPr id="4" name="Picture 3" descr="activity.png"/>
          <p:cNvPicPr>
            <a:picLocks noChangeAspect="1"/>
          </p:cNvPicPr>
          <p:nvPr/>
        </p:nvPicPr>
        <p:blipFill>
          <a:blip r:embed="rId2" cstate="print"/>
          <a:stretch>
            <a:fillRect/>
          </a:stretch>
        </p:blipFill>
        <p:spPr>
          <a:xfrm>
            <a:off x="2514600" y="1752600"/>
            <a:ext cx="4038600" cy="30250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18739669"/>
              </p:ext>
            </p:extLst>
          </p:nvPr>
        </p:nvGraphicFramePr>
        <p:xfrm>
          <a:off x="457200" y="457200"/>
          <a:ext cx="8305800"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276600" y="2209800"/>
            <a:ext cx="2514600" cy="2590800"/>
          </a:xfrm>
        </p:spPr>
        <p:txBody>
          <a:bodyPr>
            <a:normAutofit/>
          </a:bodyPr>
          <a:lstStyle/>
          <a:p>
            <a:pPr algn="ctr"/>
            <a:r>
              <a:rPr lang="en-CA" b="1" dirty="0"/>
              <a:t>Soft Skills for ECE’s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009650"/>
          </a:xfrm>
        </p:spPr>
        <p:txBody>
          <a:bodyPr>
            <a:normAutofit/>
          </a:bodyPr>
          <a:lstStyle/>
          <a:p>
            <a:r>
              <a:rPr lang="en-CA" b="1" dirty="0"/>
              <a:t>Accountability</a:t>
            </a:r>
            <a:endParaRPr lang="en-US" b="1" dirty="0"/>
          </a:p>
        </p:txBody>
      </p:sp>
      <p:sp>
        <p:nvSpPr>
          <p:cNvPr id="3" name="Content Placeholder 2"/>
          <p:cNvSpPr>
            <a:spLocks noGrp="1"/>
          </p:cNvSpPr>
          <p:nvPr>
            <p:ph idx="1"/>
          </p:nvPr>
        </p:nvSpPr>
        <p:spPr>
          <a:xfrm>
            <a:off x="857249" y="2057400"/>
            <a:ext cx="6067426" cy="3105150"/>
          </a:xfrm>
        </p:spPr>
        <p:txBody>
          <a:bodyPr>
            <a:noAutofit/>
          </a:bodyPr>
          <a:lstStyle/>
          <a:p>
            <a:pPr>
              <a:spcBef>
                <a:spcPts val="1400"/>
              </a:spcBef>
            </a:pPr>
            <a:r>
              <a:rPr lang="en-CA" sz="2400" dirty="0"/>
              <a:t>Care about the quality of your work, own your actions both good and bad</a:t>
            </a:r>
          </a:p>
          <a:p>
            <a:pPr>
              <a:spcBef>
                <a:spcPts val="1400"/>
              </a:spcBef>
            </a:pPr>
            <a:r>
              <a:rPr lang="en-CA" sz="2400" dirty="0"/>
              <a:t>Admit mistakes, take responsibility for them</a:t>
            </a:r>
          </a:p>
          <a:p>
            <a:pPr>
              <a:spcBef>
                <a:spcPts val="1400"/>
              </a:spcBef>
            </a:pPr>
            <a:r>
              <a:rPr lang="en-CA" sz="2400" dirty="0"/>
              <a:t>Learn from them</a:t>
            </a:r>
          </a:p>
          <a:p>
            <a:pPr>
              <a:spcBef>
                <a:spcPts val="1400"/>
              </a:spcBef>
            </a:pPr>
            <a:r>
              <a:rPr lang="en-CA" sz="2400" dirty="0"/>
              <a:t>Being accountable helps our relationships, our reputation, our career and our well-being</a:t>
            </a:r>
          </a:p>
        </p:txBody>
      </p:sp>
      <p:sp>
        <p:nvSpPr>
          <p:cNvPr id="5" name="Action Button: Return 4">
            <a:hlinkClick r:id="" action="ppaction://hlinkshowjump?jump=lastslideviewed" highlightClick="1"/>
          </p:cNvPr>
          <p:cNvSpPr/>
          <p:nvPr/>
        </p:nvSpPr>
        <p:spPr>
          <a:xfrm>
            <a:off x="8153400" y="6172200"/>
            <a:ext cx="3810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ccountability.jpg"/>
          <p:cNvPicPr>
            <a:picLocks noChangeAspect="1"/>
          </p:cNvPicPr>
          <p:nvPr/>
        </p:nvPicPr>
        <p:blipFill>
          <a:blip r:embed="rId2" cstate="print"/>
          <a:stretch>
            <a:fillRect/>
          </a:stretch>
        </p:blipFill>
        <p:spPr>
          <a:xfrm>
            <a:off x="6924675" y="2003392"/>
            <a:ext cx="1609725" cy="2838450"/>
          </a:xfrm>
          <a:prstGeom prst="rect">
            <a:avLst/>
          </a:prstGeom>
        </p:spPr>
      </p:pic>
      <p:sp>
        <p:nvSpPr>
          <p:cNvPr id="7" name="Content Placeholder 2"/>
          <p:cNvSpPr txBox="1">
            <a:spLocks/>
          </p:cNvSpPr>
          <p:nvPr/>
        </p:nvSpPr>
        <p:spPr>
          <a:xfrm>
            <a:off x="798195" y="5362084"/>
            <a:ext cx="7524750" cy="723114"/>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r>
              <a:rPr lang="en-US" sz="2400" dirty="0">
                <a:hlinkClick r:id="rId3"/>
              </a:rPr>
              <a:t>https://prezi.com/k7uf4okq1a4q/soft-skills-accountability/</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daptability.jpg"/>
          <p:cNvPicPr>
            <a:picLocks noChangeAspect="1"/>
          </p:cNvPicPr>
          <p:nvPr/>
        </p:nvPicPr>
        <p:blipFill rotWithShape="1">
          <a:blip r:embed="rId2" cstate="print"/>
          <a:srcRect l="22222" r="22222"/>
          <a:stretch/>
        </p:blipFill>
        <p:spPr>
          <a:xfrm>
            <a:off x="381000" y="4114800"/>
            <a:ext cx="2286000" cy="2358051"/>
          </a:xfrm>
          <a:prstGeom prst="rect">
            <a:avLst/>
          </a:prstGeom>
        </p:spPr>
      </p:pic>
      <p:sp>
        <p:nvSpPr>
          <p:cNvPr id="2" name="Title 1"/>
          <p:cNvSpPr>
            <a:spLocks noGrp="1"/>
          </p:cNvSpPr>
          <p:nvPr>
            <p:ph type="title"/>
          </p:nvPr>
        </p:nvSpPr>
        <p:spPr>
          <a:xfrm>
            <a:off x="857250" y="609600"/>
            <a:ext cx="7406640" cy="1219200"/>
          </a:xfrm>
        </p:spPr>
        <p:txBody>
          <a:bodyPr/>
          <a:lstStyle/>
          <a:p>
            <a:r>
              <a:rPr lang="en-CA" b="1" dirty="0"/>
              <a:t>Adaptability</a:t>
            </a:r>
            <a:endParaRPr lang="en-US" b="1" dirty="0"/>
          </a:p>
        </p:txBody>
      </p:sp>
      <p:sp>
        <p:nvSpPr>
          <p:cNvPr id="3" name="Content Placeholder 2"/>
          <p:cNvSpPr>
            <a:spLocks noGrp="1"/>
          </p:cNvSpPr>
          <p:nvPr>
            <p:ph idx="1"/>
          </p:nvPr>
        </p:nvSpPr>
        <p:spPr>
          <a:xfrm>
            <a:off x="914400" y="1828800"/>
            <a:ext cx="7404653" cy="4343400"/>
          </a:xfrm>
        </p:spPr>
        <p:txBody>
          <a:bodyPr>
            <a:normAutofit/>
          </a:bodyPr>
          <a:lstStyle/>
          <a:p>
            <a:r>
              <a:rPr lang="en-CA" sz="2400" dirty="0"/>
              <a:t>Stay flexible when changes or new plans arise</a:t>
            </a:r>
          </a:p>
          <a:p>
            <a:r>
              <a:rPr lang="en-CA" sz="2400" dirty="0"/>
              <a:t>Keep calm in the face of difficulties</a:t>
            </a:r>
          </a:p>
          <a:p>
            <a:r>
              <a:rPr lang="en-CA" sz="2400" dirty="0"/>
              <a:t>Deal with changing priorities and workloads</a:t>
            </a:r>
          </a:p>
          <a:p>
            <a:r>
              <a:rPr lang="en-CA" sz="2400" dirty="0"/>
              <a:t>Situations can change very rapidly when dealing with children, parents and other staff</a:t>
            </a:r>
          </a:p>
          <a:p>
            <a:pPr marL="1168400" indent="-136525"/>
            <a:r>
              <a:rPr lang="en-CA" sz="2400" dirty="0"/>
              <a:t>Adaptability allows you to capitalize on the situation to teach new skills</a:t>
            </a:r>
          </a:p>
          <a:p>
            <a:pPr marL="1706563" indent="-136525"/>
            <a:r>
              <a:rPr lang="en-CA" sz="2400" dirty="0"/>
              <a:t>Makes children feel heard, that they matter, when you adapt to situations as they occur</a:t>
            </a:r>
          </a:p>
          <a:p>
            <a:endParaRPr lang="en-US" dirty="0"/>
          </a:p>
        </p:txBody>
      </p:sp>
      <p:sp>
        <p:nvSpPr>
          <p:cNvPr id="4" name="Action Button: Return 3">
            <a:hlinkClick r:id="" action="ppaction://hlinkshowjump?jump=lastslideviewed" highlightClick="1"/>
          </p:cNvPr>
          <p:cNvSpPr/>
          <p:nvPr/>
        </p:nvSpPr>
        <p:spPr>
          <a:xfrm>
            <a:off x="7848600" y="60960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240"/>
            <a:ext cx="7406640" cy="1501140"/>
          </a:xfrm>
        </p:spPr>
        <p:txBody>
          <a:bodyPr/>
          <a:lstStyle/>
          <a:p>
            <a:r>
              <a:rPr lang="en-CA" b="1" dirty="0"/>
              <a:t>Attitude</a:t>
            </a:r>
            <a:endParaRPr lang="en-US" b="1" dirty="0"/>
          </a:p>
        </p:txBody>
      </p:sp>
      <p:sp>
        <p:nvSpPr>
          <p:cNvPr id="3" name="Content Placeholder 2"/>
          <p:cNvSpPr>
            <a:spLocks noGrp="1"/>
          </p:cNvSpPr>
          <p:nvPr>
            <p:ph idx="1"/>
          </p:nvPr>
        </p:nvSpPr>
        <p:spPr>
          <a:xfrm>
            <a:off x="838200" y="1752600"/>
            <a:ext cx="7404653" cy="4572000"/>
          </a:xfrm>
        </p:spPr>
        <p:txBody>
          <a:bodyPr>
            <a:normAutofit/>
          </a:bodyPr>
          <a:lstStyle/>
          <a:p>
            <a:r>
              <a:rPr lang="en-CA" sz="2400" dirty="0"/>
              <a:t>You show your thoughts or feelings through your words and actions</a:t>
            </a:r>
          </a:p>
          <a:p>
            <a:r>
              <a:rPr lang="en-CA" sz="2400" dirty="0"/>
              <a:t>It shows through in your tone and body language</a:t>
            </a:r>
          </a:p>
          <a:p>
            <a:r>
              <a:rPr lang="en-CA" sz="2400" dirty="0"/>
              <a:t>You can read other people’s thoughts and feelings through their body language</a:t>
            </a:r>
          </a:p>
          <a:p>
            <a:r>
              <a:rPr lang="en-CA" sz="2400" dirty="0"/>
              <a:t>Challenges to attitude</a:t>
            </a:r>
          </a:p>
          <a:p>
            <a:r>
              <a:rPr lang="en-CA" sz="2400" dirty="0"/>
              <a:t>Strategies for getting back on track-recognize triggers, don’t take it out on others, remember role models, recognize small successes, continuous improvement</a:t>
            </a:r>
          </a:p>
          <a:p>
            <a:r>
              <a:rPr lang="en-CA" sz="2400" dirty="0"/>
              <a:t>Attitude test</a:t>
            </a:r>
            <a:endParaRPr lang="en-US" dirty="0"/>
          </a:p>
        </p:txBody>
      </p:sp>
      <p:sp>
        <p:nvSpPr>
          <p:cNvPr id="4" name="Action Button: Return 3">
            <a:hlinkClick r:id="" action="ppaction://hlinkshowjump?jump=lastslideviewed" highlightClick="1"/>
          </p:cNvPr>
          <p:cNvSpPr/>
          <p:nvPr/>
        </p:nvSpPr>
        <p:spPr>
          <a:xfrm>
            <a:off x="7924800" y="60960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ttitude.jpg"/>
          <p:cNvPicPr>
            <a:picLocks noChangeAspect="1"/>
          </p:cNvPicPr>
          <p:nvPr/>
        </p:nvPicPr>
        <p:blipFill rotWithShape="1">
          <a:blip r:embed="rId3" cstate="print"/>
          <a:srcRect t="34256"/>
          <a:stretch/>
        </p:blipFill>
        <p:spPr>
          <a:xfrm>
            <a:off x="6096000" y="366712"/>
            <a:ext cx="2819400" cy="1233488"/>
          </a:xfrm>
          <a:prstGeom prst="rect">
            <a:avLst/>
          </a:prstGeom>
        </p:spPr>
      </p:pic>
      <p:sp>
        <p:nvSpPr>
          <p:cNvPr id="6" name="Content Placeholder 2"/>
          <p:cNvSpPr txBox="1">
            <a:spLocks/>
          </p:cNvSpPr>
          <p:nvPr/>
        </p:nvSpPr>
        <p:spPr>
          <a:xfrm>
            <a:off x="762000" y="5867400"/>
            <a:ext cx="7633253" cy="609600"/>
          </a:xfrm>
          <a:prstGeom prst="rect">
            <a:avLst/>
          </a:prstGeom>
        </p:spPr>
        <p:txBody>
          <a:bodyPr vert="horz" lIns="91440" tIns="45720" rIns="91440" bIns="45720" rtlCol="0">
            <a:normAutofit fontScale="925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r>
              <a:rPr lang="en-CA" sz="2400" dirty="0">
                <a:hlinkClick r:id="rId4"/>
              </a:rPr>
              <a:t>https://www.mindtools.com/pages/article/newTCS_89.htm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406640" cy="1676400"/>
          </a:xfrm>
        </p:spPr>
        <p:txBody>
          <a:bodyPr>
            <a:normAutofit/>
          </a:bodyPr>
          <a:lstStyle/>
          <a:p>
            <a:r>
              <a:rPr lang="en-CA" b="1" dirty="0"/>
              <a:t>Critical Thinking and Problem Solving</a:t>
            </a:r>
            <a:endParaRPr lang="en-US" b="1" dirty="0"/>
          </a:p>
        </p:txBody>
      </p:sp>
      <p:sp>
        <p:nvSpPr>
          <p:cNvPr id="5" name="Action Button: Return 4">
            <a:hlinkClick r:id="" action="ppaction://hlinkshowjump?jump=lastslideviewed" highlightClick="1"/>
          </p:cNvPr>
          <p:cNvSpPr/>
          <p:nvPr/>
        </p:nvSpPr>
        <p:spPr>
          <a:xfrm>
            <a:off x="8077200" y="61722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3530" t="12550" r="54118" b="12157"/>
          <a:stretch/>
        </p:blipFill>
        <p:spPr>
          <a:xfrm>
            <a:off x="4424314" y="1719214"/>
            <a:ext cx="3914480" cy="1957240"/>
          </a:xfrm>
          <a:prstGeom prst="rect">
            <a:avLst/>
          </a:prstGeom>
        </p:spPr>
      </p:pic>
      <p:sp>
        <p:nvSpPr>
          <p:cNvPr id="9" name="Content Placeholder 2"/>
          <p:cNvSpPr txBox="1">
            <a:spLocks/>
          </p:cNvSpPr>
          <p:nvPr/>
        </p:nvSpPr>
        <p:spPr>
          <a:xfrm>
            <a:off x="917773" y="2209800"/>
            <a:ext cx="3731813" cy="1765169"/>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CA" sz="2400" dirty="0"/>
              <a:t>Edward de Bono’s Six Thinking Hats </a:t>
            </a:r>
            <a:r>
              <a:rPr lang="en-CA" sz="2400" dirty="0">
                <a:hlinkClick r:id="rId3"/>
              </a:rPr>
              <a:t>https://www.youtube.com/watch?v=PASrBGtcrdU</a:t>
            </a:r>
            <a:endParaRPr lang="en-CA" sz="2400" dirty="0"/>
          </a:p>
        </p:txBody>
      </p:sp>
      <p:sp>
        <p:nvSpPr>
          <p:cNvPr id="10" name="Content Placeholder 2"/>
          <p:cNvSpPr txBox="1">
            <a:spLocks/>
          </p:cNvSpPr>
          <p:nvPr/>
        </p:nvSpPr>
        <p:spPr>
          <a:xfrm>
            <a:off x="984967" y="3741656"/>
            <a:ext cx="7092233" cy="2667000"/>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CA" sz="2400" dirty="0"/>
              <a:t>We can also use the skills we teach children to take the emotion out of the situation:</a:t>
            </a:r>
            <a:endParaRPr lang="en-US" sz="2400" dirty="0"/>
          </a:p>
          <a:p>
            <a:pPr marL="136525" indent="-136525"/>
            <a:r>
              <a:rPr lang="en-CA" sz="2400" dirty="0"/>
              <a:t>Determine what the problem is</a:t>
            </a:r>
          </a:p>
          <a:p>
            <a:pPr marL="179388" indent="-136525"/>
            <a:r>
              <a:rPr lang="en-CA" sz="2400" dirty="0"/>
              <a:t>Think of a number of solutions</a:t>
            </a:r>
          </a:p>
          <a:p>
            <a:pPr marL="179388" indent="-136525"/>
            <a:r>
              <a:rPr lang="en-CA" sz="2400" dirty="0"/>
              <a:t>Pick one and try it</a:t>
            </a:r>
          </a:p>
          <a:p>
            <a:pPr marL="179388" indent="-136525"/>
            <a:r>
              <a:rPr lang="en-CA" sz="2400" dirty="0"/>
              <a:t>Did it work?</a:t>
            </a:r>
          </a:p>
        </p:txBody>
      </p:sp>
    </p:spTree>
  </p:cSld>
  <p:clrMapOvr>
    <a:masterClrMapping/>
  </p:clrMapOvr>
</p:sld>
</file>

<file path=ppt/theme/theme1.xml><?xml version="1.0" encoding="utf-8"?>
<a:theme xmlns:a="http://schemas.openxmlformats.org/drawingml/2006/main" name="Basis">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cc7287-a08a-4b02-af40-eef140c02b16">
      <Terms xmlns="http://schemas.microsoft.com/office/infopath/2007/PartnerControls"/>
    </lcf76f155ced4ddcb4097134ff3c332f>
    <TaxCatchAll xmlns="f7dba7f9-cff2-44a7-9c1a-e975f5aa5a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BF5944345EA74F86C24BB1FD956C2A" ma:contentTypeVersion="16" ma:contentTypeDescription="Create a new document." ma:contentTypeScope="" ma:versionID="7df234dbc0b2b2121fa980c15e629a2c">
  <xsd:schema xmlns:xsd="http://www.w3.org/2001/XMLSchema" xmlns:xs="http://www.w3.org/2001/XMLSchema" xmlns:p="http://schemas.microsoft.com/office/2006/metadata/properties" xmlns:ns2="39cc7287-a08a-4b02-af40-eef140c02b16" xmlns:ns3="f7dba7f9-cff2-44a7-9c1a-e975f5aa5a8c" targetNamespace="http://schemas.microsoft.com/office/2006/metadata/properties" ma:root="true" ma:fieldsID="94d9e3174f5669d05a4763ef649ea81e" ns2:_="" ns3:_="">
    <xsd:import namespace="39cc7287-a08a-4b02-af40-eef140c02b16"/>
    <xsd:import namespace="f7dba7f9-cff2-44a7-9c1a-e975f5aa5a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c7287-a08a-4b02-af40-eef140c02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523ec20-c236-44d0-81c4-5f47a013f2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dba7f9-cff2-44a7-9c1a-e975f5aa5a8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248094e-458e-4b03-bd82-a22164752a8d}" ma:internalName="TaxCatchAll" ma:showField="CatchAllData" ma:web="f7dba7f9-cff2-44a7-9c1a-e975f5aa5a8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F241D7-F8A6-4531-8D26-9128C53E7E68}">
  <ds:schemaRefs>
    <ds:schemaRef ds:uri="http://schemas.microsoft.com/office/2006/metadata/properties"/>
    <ds:schemaRef ds:uri="http://schemas.microsoft.com/office/infopath/2007/PartnerControls"/>
    <ds:schemaRef ds:uri="39cc7287-a08a-4b02-af40-eef140c02b16"/>
    <ds:schemaRef ds:uri="f7dba7f9-cff2-44a7-9c1a-e975f5aa5a8c"/>
  </ds:schemaRefs>
</ds:datastoreItem>
</file>

<file path=customXml/itemProps2.xml><?xml version="1.0" encoding="utf-8"?>
<ds:datastoreItem xmlns:ds="http://schemas.openxmlformats.org/officeDocument/2006/customXml" ds:itemID="{FF6B92E2-0A4D-404B-8450-1DDAA497E80D}">
  <ds:schemaRefs>
    <ds:schemaRef ds:uri="http://schemas.microsoft.com/sharepoint/v3/contenttype/forms"/>
  </ds:schemaRefs>
</ds:datastoreItem>
</file>

<file path=customXml/itemProps3.xml><?xml version="1.0" encoding="utf-8"?>
<ds:datastoreItem xmlns:ds="http://schemas.openxmlformats.org/officeDocument/2006/customXml" ds:itemID="{7ECF972E-228C-4149-932F-6B83BC0E2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c7287-a08a-4b02-af40-eef140c02b16"/>
    <ds:schemaRef ds:uri="f7dba7f9-cff2-44a7-9c1a-e975f5aa5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Basis</Template>
  <TotalTime>0</TotalTime>
  <Words>1520</Words>
  <Application>Microsoft Office PowerPoint</Application>
  <PresentationFormat>On-screen Show (4:3)</PresentationFormat>
  <Paragraphs>170</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Basis</vt:lpstr>
      <vt:lpstr>Next-Level Skills for Early Childhood Educators</vt:lpstr>
      <vt:lpstr>What are “Soft Skills”?</vt:lpstr>
      <vt:lpstr>What happens when soft skills are lacking?</vt:lpstr>
      <vt:lpstr>Activity</vt:lpstr>
      <vt:lpstr>Soft Skills for ECE’s</vt:lpstr>
      <vt:lpstr>Accountability</vt:lpstr>
      <vt:lpstr>Adaptability</vt:lpstr>
      <vt:lpstr>Attitude</vt:lpstr>
      <vt:lpstr>Critical Thinking and Problem Solving</vt:lpstr>
      <vt:lpstr>Strategic Thinking</vt:lpstr>
      <vt:lpstr>Influencing Others</vt:lpstr>
      <vt:lpstr>Motivation</vt:lpstr>
      <vt:lpstr>Presentation</vt:lpstr>
      <vt:lpstr>Stress Management</vt:lpstr>
      <vt:lpstr>Stress Management</vt:lpstr>
      <vt:lpstr>Activity</vt:lpstr>
      <vt:lpstr>Teamwork</vt:lpstr>
      <vt:lpstr>Time Management</vt:lpstr>
      <vt:lpstr>Learning Soft Skills</vt:lpstr>
      <vt:lpstr>Activity: Mega Bloks in Pairs</vt:lpstr>
      <vt:lpstr>Journal Reflection</vt:lpstr>
      <vt:lpstr>Acknowledgements:</vt:lpstr>
      <vt:lpstr>Sources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Skills</dc:title>
  <dc:creator>Toshiba-User</dc:creator>
  <cp:lastModifiedBy>Summer</cp:lastModifiedBy>
  <cp:revision>217</cp:revision>
  <dcterms:created xsi:type="dcterms:W3CDTF">2018-11-09T15:39:45Z</dcterms:created>
  <dcterms:modified xsi:type="dcterms:W3CDTF">2022-12-21T18:32:12Z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0x010100F8BF5944345EA74F86C24BB1FD956C2A</vt:lpwstr>
  </property>
</Properties>
</file>